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media/audio3.wav" ContentType="audio/wav"/>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94" r:id="rId3"/>
    <p:sldMasterId id="2147483706" r:id="rId4"/>
  </p:sldMasterIdLst>
  <p:notesMasterIdLst>
    <p:notesMasterId r:id="rId28"/>
  </p:notesMasterIdLst>
  <p:sldIdLst>
    <p:sldId id="471" r:id="rId5"/>
    <p:sldId id="488" r:id="rId6"/>
    <p:sldId id="481" r:id="rId7"/>
    <p:sldId id="489" r:id="rId8"/>
    <p:sldId id="490" r:id="rId9"/>
    <p:sldId id="491" r:id="rId10"/>
    <p:sldId id="492" r:id="rId11"/>
    <p:sldId id="484" r:id="rId12"/>
    <p:sldId id="470" r:id="rId13"/>
    <p:sldId id="266" r:id="rId14"/>
    <p:sldId id="289" r:id="rId15"/>
    <p:sldId id="293" r:id="rId16"/>
    <p:sldId id="292" r:id="rId17"/>
    <p:sldId id="304" r:id="rId18"/>
    <p:sldId id="295" r:id="rId19"/>
    <p:sldId id="296" r:id="rId20"/>
    <p:sldId id="297" r:id="rId21"/>
    <p:sldId id="298" r:id="rId22"/>
    <p:sldId id="299" r:id="rId23"/>
    <p:sldId id="286" r:id="rId24"/>
    <p:sldId id="300" r:id="rId25"/>
    <p:sldId id="301" r:id="rId26"/>
    <p:sldId id="302"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05"/>
    <a:srgbClr val="66FF33"/>
    <a:srgbClr val="0000FF"/>
    <a:srgbClr val="9900CC"/>
    <a:srgbClr val="FF6600"/>
    <a:srgbClr val="FF33CC"/>
    <a:srgbClr val="6666FF"/>
    <a:srgbClr val="6FA068"/>
    <a:srgbClr val="2E7E38"/>
    <a:srgbClr val="FFE3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24" autoAdjust="0"/>
    <p:restoredTop sz="94660"/>
  </p:normalViewPr>
  <p:slideViewPr>
    <p:cSldViewPr snapToGrid="0">
      <p:cViewPr varScale="1">
        <p:scale>
          <a:sx n="31" d="100"/>
          <a:sy n="31" d="100"/>
        </p:scale>
        <p:origin x="150" y="2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2021/10/18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543290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856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404080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fld id="{25BDD0C3-1E3D-483B-A65C-A4EAD72A18F9}" type="slidenum">
              <a:rPr lang="en-US"/>
              <a:pPr eaLnBrk="1" hangingPunct="1"/>
              <a:t>11</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vi-V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fld id="{25BDD0C3-1E3D-483B-A65C-A4EAD72A18F9}" type="slidenum">
              <a:rPr lang="en-US"/>
              <a:pPr eaLnBrk="1" hangingPunct="1"/>
              <a:t>12</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vi-VN"/>
          </a:p>
        </p:txBody>
      </p:sp>
    </p:spTree>
    <p:extLst>
      <p:ext uri="{BB962C8B-B14F-4D97-AF65-F5344CB8AC3E}">
        <p14:creationId xmlns:p14="http://schemas.microsoft.com/office/powerpoint/2010/main" val="3419301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3924292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4300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2805640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3592900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488135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742472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60221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20317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39A301-88B4-4958-880C-6900DE57D438}" type="slidenum">
              <a:rPr lang="en-US"/>
              <a:pPr>
                <a:defRPr/>
              </a:pPr>
              <a:t>‹#›</a:t>
            </a:fld>
            <a:endParaRPr lang="en-US"/>
          </a:p>
        </p:txBody>
      </p:sp>
    </p:spTree>
    <p:extLst>
      <p:ext uri="{BB962C8B-B14F-4D97-AF65-F5344CB8AC3E}">
        <p14:creationId xmlns:p14="http://schemas.microsoft.com/office/powerpoint/2010/main" val="2172234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3082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49043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5534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136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10/18/2021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6925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10/18/2021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297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10/18/2021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3934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10/18/2021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27369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440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949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357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333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10/18/2021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80686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10/18/2021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00876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240892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9353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40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47792E-2DCE-4AF1-A411-3100F7B5B159}" type="slidenum">
              <a:rPr lang="en-US"/>
              <a:pPr>
                <a:defRPr/>
              </a:pPr>
              <a:t>‹#›</a:t>
            </a:fld>
            <a:endParaRPr lang="en-US"/>
          </a:p>
        </p:txBody>
      </p:sp>
    </p:spTree>
    <p:extLst>
      <p:ext uri="{BB962C8B-B14F-4D97-AF65-F5344CB8AC3E}">
        <p14:creationId xmlns:p14="http://schemas.microsoft.com/office/powerpoint/2010/main" val="3444858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10/18/2021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190376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10/18/2021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790006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10/18/2021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55740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10/18/2021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83243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10/18/2021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245470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10/18/2021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7346160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10/18/2021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17578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10/18/2021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491687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10/18/2021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018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10/18/2021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25919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10/18/2021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037403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726180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04764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955330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35845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2021/10/18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1955406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2021/10/18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902907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2021/10/18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05959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52664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15369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1312844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404190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2021/10/18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10/18/2021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591854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F0C0A7CE-68B0-4D7E-9884-D7BE6EE8BC27}" type="datetimeFigureOut">
              <a:rPr lang="en-US" smtClean="0">
                <a:solidFill>
                  <a:prstClr val="black">
                    <a:tint val="75000"/>
                  </a:prstClr>
                </a:solidFill>
              </a:rPr>
              <a:pPr defTabSz="914126"/>
              <a:t>10/18/2021</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09332986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2" y="365126"/>
            <a:ext cx="10515600" cy="1325563"/>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2" y="1825625"/>
            <a:ext cx="10515600" cy="4351338"/>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2" y="6356351"/>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2021/10/18</a:t>
            </a:fld>
            <a:endParaRPr lang="zh-CN" altLang="en-US"/>
          </a:p>
        </p:txBody>
      </p:sp>
      <p:sp>
        <p:nvSpPr>
          <p:cNvPr id="5" name="页脚占位符 4"/>
          <p:cNvSpPr>
            <a:spLocks noGrp="1"/>
          </p:cNvSpPr>
          <p:nvPr>
            <p:ph type="ftr" sz="quarter" idx="3"/>
          </p:nvPr>
        </p:nvSpPr>
        <p:spPr>
          <a:xfrm>
            <a:off x="4038601" y="6356351"/>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1" y="6356351"/>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8851499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tags" Target="../tags/tag2.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2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0.xml"/><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4.mp3"/><Relationship Id="rId7" Type="http://schemas.openxmlformats.org/officeDocument/2006/relationships/image" Target="../media/image20.png"/><Relationship Id="rId2" Type="http://schemas.microsoft.com/office/2007/relationships/media" Target="../media/media4.mp3"/><Relationship Id="rId1" Type="http://schemas.openxmlformats.org/officeDocument/2006/relationships/tags" Target="../tags/tag5.xml"/><Relationship Id="rId6" Type="http://schemas.openxmlformats.org/officeDocument/2006/relationships/image" Target="../media/image21.jpeg"/><Relationship Id="rId5" Type="http://schemas.openxmlformats.org/officeDocument/2006/relationships/notesSlide" Target="../notesSlides/notesSlide12.xml"/><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3.gif"/></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media5.mp3"/><Relationship Id="rId7" Type="http://schemas.openxmlformats.org/officeDocument/2006/relationships/image" Target="../media/image17.jpeg"/><Relationship Id="rId2" Type="http://schemas.microsoft.com/office/2007/relationships/media" Target="../media/media5.mp3"/><Relationship Id="rId1" Type="http://schemas.openxmlformats.org/officeDocument/2006/relationships/tags" Target="../tags/tag8.xml"/><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notesSlide" Target="../notesSlides/notesSlide13.xml"/><Relationship Id="rId10" Type="http://schemas.openxmlformats.org/officeDocument/2006/relationships/image" Target="../media/image20.png"/><Relationship Id="rId4" Type="http://schemas.openxmlformats.org/officeDocument/2006/relationships/slideLayout" Target="../slideLayouts/slideLayout2.xm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4.jpeg"/><Relationship Id="rId5" Type="http://schemas.openxmlformats.org/officeDocument/2006/relationships/image" Target="../media/image21.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4.mp3"/><Relationship Id="rId7" Type="http://schemas.openxmlformats.org/officeDocument/2006/relationships/image" Target="../media/image25.png"/><Relationship Id="rId2" Type="http://schemas.microsoft.com/office/2007/relationships/media" Target="../media/media4.mp3"/><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image" Target="../media/image21.jpe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4.mp3"/><Relationship Id="rId7" Type="http://schemas.openxmlformats.org/officeDocument/2006/relationships/image" Target="../media/image19.jpeg"/><Relationship Id="rId2" Type="http://schemas.microsoft.com/office/2007/relationships/media" Target="../media/media4.mp3"/><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notesSlide" Target="../notesSlides/notesSlide15.xml"/><Relationship Id="rId10" Type="http://schemas.openxmlformats.org/officeDocument/2006/relationships/image" Target="../media/image15.png"/><Relationship Id="rId4" Type="http://schemas.openxmlformats.org/officeDocument/2006/relationships/slideLayout" Target="../slideLayouts/slideLayout2.xml"/><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15.png"/><Relationship Id="rId2" Type="http://schemas.microsoft.com/office/2007/relationships/media" Target="../media/media4.mp3"/><Relationship Id="rId1" Type="http://schemas.openxmlformats.org/officeDocument/2006/relationships/tags" Target="../tags/tag13.xml"/><Relationship Id="rId6" Type="http://schemas.openxmlformats.org/officeDocument/2006/relationships/image" Target="../media/image28.png"/><Relationship Id="rId5" Type="http://schemas.openxmlformats.org/officeDocument/2006/relationships/audio" Target="../media/audio2.wav"/><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7.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9.jpeg"/><Relationship Id="rId5" Type="http://schemas.openxmlformats.org/officeDocument/2006/relationships/image" Target="../media/image17.jpe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3.gif"/><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32.gif"/><Relationship Id="rId5" Type="http://schemas.openxmlformats.org/officeDocument/2006/relationships/slide" Target="slide3.xml"/><Relationship Id="rId4" Type="http://schemas.openxmlformats.org/officeDocument/2006/relationships/image" Target="../media/image31.gif"/></Relationships>
</file>

<file path=ppt/slides/_rels/slide23.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media5.mp3"/><Relationship Id="rId7" Type="http://schemas.openxmlformats.org/officeDocument/2006/relationships/image" Target="../media/image35.png"/><Relationship Id="rId2" Type="http://schemas.microsoft.com/office/2007/relationships/media" Target="../media/media5.mp3"/><Relationship Id="rId1" Type="http://schemas.openxmlformats.org/officeDocument/2006/relationships/tags" Target="../tags/tag16.xml"/><Relationship Id="rId6" Type="http://schemas.openxmlformats.org/officeDocument/2006/relationships/image" Target="../media/image34.jpeg"/><Relationship Id="rId5" Type="http://schemas.openxmlformats.org/officeDocument/2006/relationships/notesSlide" Target="../notesSlides/notesSlide18.xml"/><Relationship Id="rId10"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33.gif"/></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slide" Target="slide4.xml"/><Relationship Id="rId1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37.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slide" Target="slide7.xml"/><Relationship Id="rId15" Type="http://schemas.openxmlformats.org/officeDocument/2006/relationships/image" Target="../media/image3.png"/><Relationship Id="rId10" Type="http://schemas.microsoft.com/office/2007/relationships/hdphoto" Target="../media/hdphoto4.wdp"/><Relationship Id="rId19" Type="http://schemas.microsoft.com/office/2007/relationships/hdphoto" Target="../media/hdphoto6.wdp"/><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microsoft.com/office/2007/relationships/hdphoto" Target="../media/hdphoto4.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48.xml"/><Relationship Id="rId5" Type="http://schemas.microsoft.com/office/2007/relationships/hdphoto" Target="../media/hdphoto4.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48.xml"/><Relationship Id="rId5" Type="http://schemas.microsoft.com/office/2007/relationships/hdphoto" Target="../media/hdphoto4.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48.xml"/><Relationship Id="rId5" Type="http://schemas.microsoft.com/office/2007/relationships/hdphoto" Target="../media/hdphoto4.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xml"/><Relationship Id="rId5" Type="http://schemas.openxmlformats.org/officeDocument/2006/relationships/slideLayout" Target="../slideLayouts/slideLayout37.xml"/><Relationship Id="rId10" Type="http://schemas.openxmlformats.org/officeDocument/2006/relationships/image" Target="../media/image15.png"/><Relationship Id="rId4" Type="http://schemas.microsoft.com/office/2007/relationships/media" Target="../media/media3.mp3"/><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80480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30" y="2009515"/>
            <a:ext cx="4771390" cy="4935920"/>
          </a:xfrm>
          <a:prstGeom prst="rect">
            <a:avLst/>
          </a:prstGeom>
        </p:spPr>
      </p:pic>
      <p:pic>
        <p:nvPicPr>
          <p:cNvPr id="8" name="Picture 4" descr="HINH NEN"/>
          <p:cNvPicPr>
            <a:picLocks noChangeAspect="1" noChangeArrowheads="1"/>
          </p:cNvPicPr>
          <p:nvPr/>
        </p:nvPicPr>
        <p:blipFill>
          <a:blip r:embed="rId7">
            <a:lum bright="6000"/>
            <a:extLst>
              <a:ext uri="{28A0092B-C50C-407E-A947-70E740481C1C}">
                <a14:useLocalDpi xmlns:a14="http://schemas.microsoft.com/office/drawing/2010/main" val="0"/>
              </a:ext>
            </a:extLst>
          </a:blip>
          <a:srcRect b="8888"/>
          <a:stretch>
            <a:fillRect/>
          </a:stretch>
        </p:blipFill>
        <p:spPr bwMode="auto">
          <a:xfrm>
            <a:off x="3127248" y="161507"/>
            <a:ext cx="8802487" cy="431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文本框 9"/>
          <p:cNvSpPr txBox="1"/>
          <p:nvPr/>
        </p:nvSpPr>
        <p:spPr>
          <a:xfrm>
            <a:off x="3386775" y="522362"/>
            <a:ext cx="7070776" cy="3046988"/>
          </a:xfrm>
          <a:prstGeom prst="rect">
            <a:avLst/>
          </a:prstGeom>
          <a:noFill/>
        </p:spPr>
        <p:txBody>
          <a:bodyPr wrap="square" rtlCol="0">
            <a:spAutoFit/>
          </a:bodyPr>
          <a:lstStyle/>
          <a:p>
            <a:pPr algn="ctr"/>
            <a:r>
              <a:rPr lang="en-US" altLang="zh-CN" sz="9600" b="1"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Khám</a:t>
            </a:r>
            <a:endParaRPr lang="en-US" altLang="zh-CN" sz="9600" b="1"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endParaRPr>
          </a:p>
          <a:p>
            <a:pPr algn="ctr"/>
            <a:r>
              <a:rPr lang="en-US" altLang="zh-CN" sz="9600" b="1"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phá</a:t>
            </a:r>
            <a:endParaRPr lang="zh-CN" altLang="en-US" sz="9600" b="1" spc="300" dirty="0">
              <a:solidFill>
                <a:srgbClr val="FF0000"/>
              </a:solidFill>
              <a:uFillTx/>
              <a:latin typeface="Times New Roman" pitchFamily="18" charset="0"/>
              <a:ea typeface="字体管家天蝎座" panose="00020600040101010101" charset="-122"/>
              <a:cs typeface="Times New Roman" pitchFamily="18" charset="0"/>
            </a:endParaRPr>
          </a:p>
        </p:txBody>
      </p:sp>
      <p:grpSp>
        <p:nvGrpSpPr>
          <p:cNvPr id="12" name="组合 11"/>
          <p:cNvGrpSpPr/>
          <p:nvPr/>
        </p:nvGrpSpPr>
        <p:grpSpPr>
          <a:xfrm>
            <a:off x="6302312" y="3442081"/>
            <a:ext cx="2858135" cy="2984500"/>
            <a:chOff x="11295" y="1307"/>
            <a:chExt cx="3874" cy="4046"/>
          </a:xfrm>
        </p:grpSpPr>
        <p:pic>
          <p:nvPicPr>
            <p:cNvPr id="9" name="图片 8" descr="f7d30ea4b628d33971365e72821aa1c5"/>
            <p:cNvPicPr>
              <a:picLocks noChangeAspect="1"/>
            </p:cNvPicPr>
            <p:nvPr/>
          </p:nvPicPr>
          <p:blipFill>
            <a:blip r:embed="rId8"/>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777"/>
            </a:xfrm>
            <a:prstGeom prst="rect">
              <a:avLst/>
            </a:prstGeom>
            <a:noFill/>
          </p:spPr>
          <p:txBody>
            <a:bodyPr wrap="square" rtlCol="0">
              <a:spAutoFit/>
            </a:bodyPr>
            <a:lstStyle/>
            <a:p>
              <a:pPr algn="ctr"/>
              <a:r>
                <a:rPr lang="en-US" altLang="zh-CN" sz="8000" b="1" dirty="0">
                  <a:solidFill>
                    <a:srgbClr val="FF0000"/>
                  </a:solidFill>
                  <a:latin typeface="Times New Roman" pitchFamily="18" charset="0"/>
                  <a:ea typeface="锐字工房洪荒之光中黑简1.0" panose="02010600030101010101" charset="-122"/>
                  <a:cs typeface="Times New Roman" pitchFamily="18" charset="0"/>
                </a:rPr>
                <a:t>2</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31"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1000" fill="hold"/>
                                        <p:tgtEl>
                                          <p:spTgt spid="58"/>
                                        </p:tgtEl>
                                        <p:attrNameLst>
                                          <p:attrName>ppt_w</p:attrName>
                                        </p:attrNameLst>
                                      </p:cBhvr>
                                      <p:tavLst>
                                        <p:tav tm="0">
                                          <p:val>
                                            <p:fltVal val="0"/>
                                          </p:val>
                                        </p:tav>
                                        <p:tav tm="100000">
                                          <p:val>
                                            <p:strVal val="#ppt_w"/>
                                          </p:val>
                                        </p:tav>
                                      </p:tavLst>
                                    </p:anim>
                                    <p:anim calcmode="lin" valueType="num">
                                      <p:cBhvr>
                                        <p:cTn id="13" dur="1000" fill="hold"/>
                                        <p:tgtEl>
                                          <p:spTgt spid="58"/>
                                        </p:tgtEl>
                                        <p:attrNameLst>
                                          <p:attrName>ppt_h</p:attrName>
                                        </p:attrNameLst>
                                      </p:cBhvr>
                                      <p:tavLst>
                                        <p:tav tm="0">
                                          <p:val>
                                            <p:fltVal val="0"/>
                                          </p:val>
                                        </p:tav>
                                        <p:tav tm="100000">
                                          <p:val>
                                            <p:strVal val="#ppt_h"/>
                                          </p:val>
                                        </p:tav>
                                      </p:tavLst>
                                    </p:anim>
                                    <p:anim calcmode="lin" valueType="num">
                                      <p:cBhvr>
                                        <p:cTn id="14" dur="1000" fill="hold"/>
                                        <p:tgtEl>
                                          <p:spTgt spid="58"/>
                                        </p:tgtEl>
                                        <p:attrNameLst>
                                          <p:attrName>style.rotation</p:attrName>
                                        </p:attrNameLst>
                                      </p:cBhvr>
                                      <p:tavLst>
                                        <p:tav tm="0">
                                          <p:val>
                                            <p:fltVal val="90"/>
                                          </p:val>
                                        </p:tav>
                                        <p:tav tm="100000">
                                          <p:val>
                                            <p:fltVal val="0"/>
                                          </p:val>
                                        </p:tav>
                                      </p:tavLst>
                                    </p:anim>
                                    <p:animEffect transition="in" filter="fade">
                                      <p:cBhvr>
                                        <p:cTn id="15" dur="1000"/>
                                        <p:tgtEl>
                                          <p:spTgt spid="58"/>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4" descr="them"/>
          <p:cNvPicPr>
            <a:picLocks noChangeAspect="1" noChangeArrowheads="1"/>
          </p:cNvPicPr>
          <p:nvPr/>
        </p:nvPicPr>
        <p:blipFill>
          <a:blip r:embed="rId4">
            <a:lum bright="30000"/>
            <a:extLst>
              <a:ext uri="{28A0092B-C50C-407E-A947-70E740481C1C}">
                <a14:useLocalDpi xmlns:a14="http://schemas.microsoft.com/office/drawing/2010/main" val="0"/>
              </a:ext>
            </a:extLst>
          </a:blip>
          <a:srcRect t="37531" b="15575"/>
          <a:stretch>
            <a:fillRect/>
          </a:stretch>
        </p:blipFill>
        <p:spPr>
          <a:xfrm>
            <a:off x="-1" y="-46482"/>
            <a:ext cx="1219200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Rectangle 4"/>
          <p:cNvSpPr>
            <a:spLocks noChangeArrowheads="1"/>
          </p:cNvSpPr>
          <p:nvPr/>
        </p:nvSpPr>
        <p:spPr bwMode="auto">
          <a:xfrm>
            <a:off x="3639312" y="1001268"/>
            <a:ext cx="4368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20000"/>
              </a:spcBef>
            </a:pPr>
            <a:r>
              <a:rPr lang="en-US" sz="2200" b="1" dirty="0">
                <a:latin typeface="Times New Roman" pitchFamily="18" charset="0"/>
                <a:cs typeface="Times New Roman" pitchFamily="18" charset="0"/>
              </a:rPr>
              <a:t>7 </a:t>
            </a:r>
            <a:r>
              <a:rPr lang="en-US" sz="2200" b="1" dirty="0" err="1">
                <a:latin typeface="Times New Roman" pitchFamily="18" charset="0"/>
                <a:cs typeface="Times New Roman" pitchFamily="18" charset="0"/>
              </a:rPr>
              <a:t>được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lấy</a:t>
            </a:r>
            <a:r>
              <a:rPr lang="en-US" sz="2200" b="1" dirty="0">
                <a:latin typeface="Times New Roman" pitchFamily="18" charset="0"/>
                <a:cs typeface="Times New Roman" pitchFamily="18" charset="0"/>
              </a:rPr>
              <a:t> 1 </a:t>
            </a:r>
            <a:r>
              <a:rPr lang="en-US" sz="2200" b="1" dirty="0" err="1">
                <a:latin typeface="Times New Roman" pitchFamily="18" charset="0"/>
                <a:cs typeface="Times New Roman" pitchFamily="18" charset="0"/>
              </a:rPr>
              <a:t>lần</a:t>
            </a:r>
            <a:r>
              <a:rPr lang="en-US" sz="2200" b="1" dirty="0">
                <a:latin typeface="Times New Roman" pitchFamily="18" charset="0"/>
                <a:cs typeface="Times New Roman" pitchFamily="18" charset="0"/>
              </a:rPr>
              <a:t>, ta </a:t>
            </a:r>
            <a:r>
              <a:rPr lang="en-US" sz="2200" b="1" dirty="0" err="1">
                <a:latin typeface="Times New Roman" pitchFamily="18" charset="0"/>
                <a:cs typeface="Times New Roman" pitchFamily="18" charset="0"/>
              </a:rPr>
              <a:t>viết</a:t>
            </a:r>
            <a:r>
              <a:rPr lang="en-US" sz="2200" b="1" dirty="0">
                <a:latin typeface="Times New Roman" pitchFamily="18" charset="0"/>
                <a:cs typeface="Times New Roman" pitchFamily="18" charset="0"/>
              </a:rPr>
              <a:t>:  </a:t>
            </a:r>
          </a:p>
        </p:txBody>
      </p:sp>
      <p:sp>
        <p:nvSpPr>
          <p:cNvPr id="7173" name="AutoShape 5"/>
          <p:cNvSpPr>
            <a:spLocks/>
          </p:cNvSpPr>
          <p:nvPr/>
        </p:nvSpPr>
        <p:spPr bwMode="auto">
          <a:xfrm>
            <a:off x="3550412" y="983807"/>
            <a:ext cx="101600" cy="606425"/>
          </a:xfrm>
          <a:prstGeom prst="rightBrace">
            <a:avLst>
              <a:gd name="adj1" fmla="val 66319"/>
              <a:gd name="adj2" fmla="val 50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sz="2400" b="1" i="1">
              <a:latin typeface="Times New Roman" pitchFamily="18" charset="0"/>
              <a:cs typeface="Times New Roman" pitchFamily="18" charset="0"/>
            </a:endParaRPr>
          </a:p>
        </p:txBody>
      </p:sp>
      <p:sp>
        <p:nvSpPr>
          <p:cNvPr id="7174" name="AutoShape 6"/>
          <p:cNvSpPr>
            <a:spLocks/>
          </p:cNvSpPr>
          <p:nvPr/>
        </p:nvSpPr>
        <p:spPr bwMode="auto">
          <a:xfrm>
            <a:off x="3575813" y="2161732"/>
            <a:ext cx="107951" cy="1076325"/>
          </a:xfrm>
          <a:prstGeom prst="rightBrace">
            <a:avLst>
              <a:gd name="adj1" fmla="val 110784"/>
              <a:gd name="adj2" fmla="val 50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sz="2400" b="1" i="1">
              <a:latin typeface="Times New Roman" pitchFamily="18" charset="0"/>
              <a:cs typeface="Times New Roman" pitchFamily="18" charset="0"/>
            </a:endParaRPr>
          </a:p>
        </p:txBody>
      </p:sp>
      <p:sp>
        <p:nvSpPr>
          <p:cNvPr id="7175" name="AutoShape 7"/>
          <p:cNvSpPr>
            <a:spLocks/>
          </p:cNvSpPr>
          <p:nvPr/>
        </p:nvSpPr>
        <p:spPr bwMode="auto">
          <a:xfrm>
            <a:off x="3732445" y="4154044"/>
            <a:ext cx="110067" cy="1685925"/>
          </a:xfrm>
          <a:prstGeom prst="rightBrace">
            <a:avLst>
              <a:gd name="adj1" fmla="val 170192"/>
              <a:gd name="adj2" fmla="val 50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sz="2400" b="1" i="1">
              <a:latin typeface="Times New Roman" pitchFamily="18" charset="0"/>
              <a:cs typeface="Times New Roman" pitchFamily="18" charset="0"/>
            </a:endParaRPr>
          </a:p>
        </p:txBody>
      </p:sp>
      <p:sp>
        <p:nvSpPr>
          <p:cNvPr id="7176" name="Line 8"/>
          <p:cNvSpPr>
            <a:spLocks noChangeShapeType="1"/>
          </p:cNvSpPr>
          <p:nvPr/>
        </p:nvSpPr>
        <p:spPr bwMode="auto">
          <a:xfrm>
            <a:off x="7601712" y="1191768"/>
            <a:ext cx="2117" cy="46482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latin typeface="Times New Roman" pitchFamily="18" charset="0"/>
              <a:cs typeface="Times New Roman" pitchFamily="18" charset="0"/>
            </a:endParaRPr>
          </a:p>
        </p:txBody>
      </p:sp>
      <p:sp>
        <p:nvSpPr>
          <p:cNvPr id="7177" name="Rectangle 9"/>
          <p:cNvSpPr>
            <a:spLocks noChangeArrowheads="1"/>
          </p:cNvSpPr>
          <p:nvPr/>
        </p:nvSpPr>
        <p:spPr bwMode="auto">
          <a:xfrm>
            <a:off x="3787480" y="1444182"/>
            <a:ext cx="81945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200" b="1" dirty="0">
                <a:solidFill>
                  <a:srgbClr val="FF0000"/>
                </a:solidFill>
                <a:latin typeface="Times New Roman" pitchFamily="18" charset="0"/>
                <a:cs typeface="Times New Roman" pitchFamily="18" charset="0"/>
              </a:rPr>
              <a:t>7 x 1 </a:t>
            </a:r>
          </a:p>
        </p:txBody>
      </p:sp>
      <p:sp>
        <p:nvSpPr>
          <p:cNvPr id="7178" name="Rectangle 10"/>
          <p:cNvSpPr>
            <a:spLocks noChangeArrowheads="1"/>
          </p:cNvSpPr>
          <p:nvPr/>
        </p:nvSpPr>
        <p:spPr bwMode="auto">
          <a:xfrm>
            <a:off x="3740912" y="2209357"/>
            <a:ext cx="43688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20000"/>
              </a:spcBef>
            </a:pPr>
            <a:r>
              <a:rPr lang="en-US" sz="2200" b="1" dirty="0">
                <a:latin typeface="Times New Roman" pitchFamily="18" charset="0"/>
                <a:cs typeface="Times New Roman" pitchFamily="18" charset="0"/>
              </a:rPr>
              <a:t>7 </a:t>
            </a:r>
            <a:r>
              <a:rPr lang="en-US" sz="2200" b="1" dirty="0" err="1">
                <a:latin typeface="Times New Roman" pitchFamily="18" charset="0"/>
                <a:cs typeface="Times New Roman" pitchFamily="18" charset="0"/>
              </a:rPr>
              <a:t>được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lấy</a:t>
            </a:r>
            <a:r>
              <a:rPr lang="en-US" sz="2200" b="1" dirty="0">
                <a:latin typeface="Times New Roman" pitchFamily="18" charset="0"/>
                <a:cs typeface="Times New Roman" pitchFamily="18" charset="0"/>
              </a:rPr>
              <a:t> 2 </a:t>
            </a:r>
            <a:r>
              <a:rPr lang="en-US" sz="2200" b="1" dirty="0" err="1">
                <a:latin typeface="Times New Roman" pitchFamily="18" charset="0"/>
                <a:cs typeface="Times New Roman" pitchFamily="18" charset="0"/>
              </a:rPr>
              <a:t>lần</a:t>
            </a:r>
            <a:r>
              <a:rPr lang="en-US" sz="2200" b="1" dirty="0">
                <a:latin typeface="Times New Roman" pitchFamily="18" charset="0"/>
                <a:cs typeface="Times New Roman" pitchFamily="18" charset="0"/>
              </a:rPr>
              <a:t>, ta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p>
        </p:txBody>
      </p:sp>
      <p:sp>
        <p:nvSpPr>
          <p:cNvPr id="7179" name="Rectangle 11"/>
          <p:cNvSpPr>
            <a:spLocks noChangeArrowheads="1"/>
          </p:cNvSpPr>
          <p:nvPr/>
        </p:nvSpPr>
        <p:spPr bwMode="auto">
          <a:xfrm>
            <a:off x="3740913" y="2650681"/>
            <a:ext cx="81945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200" b="1" dirty="0">
                <a:latin typeface="Times New Roman" pitchFamily="18" charset="0"/>
                <a:cs typeface="Times New Roman" pitchFamily="18" charset="0"/>
              </a:rPr>
              <a:t>7 x 2 </a:t>
            </a:r>
          </a:p>
        </p:txBody>
      </p:sp>
      <p:sp>
        <p:nvSpPr>
          <p:cNvPr id="7180" name="Rectangle 12"/>
          <p:cNvSpPr>
            <a:spLocks noChangeArrowheads="1"/>
          </p:cNvSpPr>
          <p:nvPr/>
        </p:nvSpPr>
        <p:spPr bwMode="auto">
          <a:xfrm>
            <a:off x="3764197" y="3126931"/>
            <a:ext cx="3837516"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20000"/>
              </a:spcBef>
            </a:pPr>
            <a:r>
              <a:rPr lang="en-US" sz="2200" b="1">
                <a:solidFill>
                  <a:srgbClr val="FF0000"/>
                </a:solidFill>
                <a:latin typeface="Times New Roman" pitchFamily="18" charset="0"/>
                <a:cs typeface="Times New Roman" pitchFamily="18" charset="0"/>
              </a:rPr>
              <a:t>Vậy:</a:t>
            </a:r>
          </a:p>
        </p:txBody>
      </p:sp>
      <p:sp>
        <p:nvSpPr>
          <p:cNvPr id="7181" name="Rectangle 13"/>
          <p:cNvSpPr>
            <a:spLocks noChangeArrowheads="1"/>
          </p:cNvSpPr>
          <p:nvPr/>
        </p:nvSpPr>
        <p:spPr bwMode="auto">
          <a:xfrm>
            <a:off x="3960368" y="4247261"/>
            <a:ext cx="4368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20000"/>
              </a:spcBef>
            </a:pPr>
            <a:r>
              <a:rPr lang="en-US" sz="2200" b="1" dirty="0">
                <a:latin typeface="Times New Roman" pitchFamily="18" charset="0"/>
                <a:cs typeface="Times New Roman" pitchFamily="18" charset="0"/>
              </a:rPr>
              <a:t>7 </a:t>
            </a:r>
            <a:r>
              <a:rPr lang="en-US" sz="2200" b="1" dirty="0" err="1">
                <a:latin typeface="Times New Roman" pitchFamily="18" charset="0"/>
                <a:cs typeface="Times New Roman" pitchFamily="18" charset="0"/>
              </a:rPr>
              <a:t>được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lấy</a:t>
            </a:r>
            <a:r>
              <a:rPr lang="en-US" sz="2200" b="1" dirty="0">
                <a:latin typeface="Times New Roman" pitchFamily="18" charset="0"/>
                <a:cs typeface="Times New Roman" pitchFamily="18" charset="0"/>
              </a:rPr>
              <a:t> 3 </a:t>
            </a:r>
            <a:r>
              <a:rPr lang="en-US" sz="2200" b="1" dirty="0" err="1">
                <a:latin typeface="Times New Roman" pitchFamily="18" charset="0"/>
                <a:cs typeface="Times New Roman" pitchFamily="18" charset="0"/>
              </a:rPr>
              <a:t>lần</a:t>
            </a:r>
            <a:r>
              <a:rPr lang="en-US" sz="2200" b="1" dirty="0">
                <a:latin typeface="Times New Roman" pitchFamily="18" charset="0"/>
                <a:cs typeface="Times New Roman" pitchFamily="18" charset="0"/>
              </a:rPr>
              <a:t>, ta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p>
        </p:txBody>
      </p:sp>
      <p:sp>
        <p:nvSpPr>
          <p:cNvPr id="7182" name="Rectangle 14"/>
          <p:cNvSpPr>
            <a:spLocks noChangeArrowheads="1"/>
          </p:cNvSpPr>
          <p:nvPr/>
        </p:nvSpPr>
        <p:spPr bwMode="auto">
          <a:xfrm>
            <a:off x="3887217" y="4765232"/>
            <a:ext cx="81945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200" b="1" dirty="0">
                <a:latin typeface="Times New Roman" pitchFamily="18" charset="0"/>
                <a:cs typeface="Times New Roman" pitchFamily="18" charset="0"/>
              </a:rPr>
              <a:t>7 x 3 </a:t>
            </a:r>
          </a:p>
        </p:txBody>
      </p:sp>
      <p:sp>
        <p:nvSpPr>
          <p:cNvPr id="7183" name="Rectangle 15"/>
          <p:cNvSpPr>
            <a:spLocks noChangeArrowheads="1"/>
          </p:cNvSpPr>
          <p:nvPr/>
        </p:nvSpPr>
        <p:spPr bwMode="auto">
          <a:xfrm>
            <a:off x="3832352" y="5208143"/>
            <a:ext cx="4165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20000"/>
              </a:spcBef>
            </a:pPr>
            <a:r>
              <a:rPr lang="en-US" sz="2200" b="1" dirty="0" err="1">
                <a:solidFill>
                  <a:srgbClr val="FF0000"/>
                </a:solidFill>
                <a:latin typeface="Times New Roman" pitchFamily="18" charset="0"/>
                <a:cs typeface="Times New Roman" pitchFamily="18" charset="0"/>
              </a:rPr>
              <a:t>Vậy</a:t>
            </a:r>
            <a:r>
              <a:rPr lang="en-US" sz="2200" b="1" dirty="0">
                <a:solidFill>
                  <a:srgbClr val="FF0000"/>
                </a:solidFill>
                <a:latin typeface="Times New Roman" pitchFamily="18" charset="0"/>
                <a:cs typeface="Times New Roman" pitchFamily="18" charset="0"/>
              </a:rPr>
              <a:t>:</a:t>
            </a:r>
          </a:p>
        </p:txBody>
      </p:sp>
      <p:sp>
        <p:nvSpPr>
          <p:cNvPr id="7184" name="Rectangle 16"/>
          <p:cNvSpPr>
            <a:spLocks noChangeArrowheads="1"/>
          </p:cNvSpPr>
          <p:nvPr/>
        </p:nvSpPr>
        <p:spPr bwMode="auto">
          <a:xfrm>
            <a:off x="7906512" y="1102552"/>
            <a:ext cx="16256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1</a:t>
            </a:r>
            <a:r>
              <a:rPr lang="en-US" sz="2200" b="1" dirty="0">
                <a:latin typeface="Times New Roman" pitchFamily="18" charset="0"/>
                <a:cs typeface="Times New Roman" pitchFamily="18" charset="0"/>
              </a:rPr>
              <a:t> =</a:t>
            </a:r>
          </a:p>
        </p:txBody>
      </p:sp>
      <p:sp>
        <p:nvSpPr>
          <p:cNvPr id="7185" name="Rectangle 17"/>
          <p:cNvSpPr>
            <a:spLocks noChangeArrowheads="1"/>
          </p:cNvSpPr>
          <p:nvPr/>
        </p:nvSpPr>
        <p:spPr bwMode="auto">
          <a:xfrm>
            <a:off x="4496139" y="1454469"/>
            <a:ext cx="55656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200" b="1" dirty="0">
                <a:solidFill>
                  <a:srgbClr val="FF0000"/>
                </a:solidFill>
                <a:latin typeface="Times New Roman" pitchFamily="18" charset="0"/>
                <a:cs typeface="Times New Roman" pitchFamily="18" charset="0"/>
              </a:rPr>
              <a:t>= 7</a:t>
            </a:r>
          </a:p>
        </p:txBody>
      </p:sp>
      <p:sp>
        <p:nvSpPr>
          <p:cNvPr id="7186" name="Rectangle 18"/>
          <p:cNvSpPr>
            <a:spLocks noChangeArrowheads="1"/>
          </p:cNvSpPr>
          <p:nvPr/>
        </p:nvSpPr>
        <p:spPr bwMode="auto">
          <a:xfrm>
            <a:off x="7898045" y="1621917"/>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2</a:t>
            </a:r>
            <a:r>
              <a:rPr lang="en-US" sz="2200" b="1" dirty="0">
                <a:latin typeface="Times New Roman" pitchFamily="18" charset="0"/>
                <a:cs typeface="Times New Roman" pitchFamily="18" charset="0"/>
              </a:rPr>
              <a:t> =</a:t>
            </a:r>
          </a:p>
        </p:txBody>
      </p:sp>
      <p:sp>
        <p:nvSpPr>
          <p:cNvPr id="7187" name="Rectangle 19"/>
          <p:cNvSpPr>
            <a:spLocks noChangeArrowheads="1"/>
          </p:cNvSpPr>
          <p:nvPr/>
        </p:nvSpPr>
        <p:spPr bwMode="auto">
          <a:xfrm>
            <a:off x="7898045" y="2125218"/>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3</a:t>
            </a:r>
            <a:r>
              <a:rPr lang="en-US" sz="2200" b="1" dirty="0">
                <a:latin typeface="Times New Roman" pitchFamily="18" charset="0"/>
                <a:cs typeface="Times New Roman" pitchFamily="18" charset="0"/>
              </a:rPr>
              <a:t> =</a:t>
            </a:r>
          </a:p>
        </p:txBody>
      </p:sp>
      <p:sp>
        <p:nvSpPr>
          <p:cNvPr id="7188" name="Rectangle 20"/>
          <p:cNvSpPr>
            <a:spLocks noChangeArrowheads="1"/>
          </p:cNvSpPr>
          <p:nvPr/>
        </p:nvSpPr>
        <p:spPr bwMode="auto">
          <a:xfrm>
            <a:off x="7898045" y="2591943"/>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4</a:t>
            </a:r>
            <a:r>
              <a:rPr lang="en-US" sz="2200" b="1" dirty="0">
                <a:latin typeface="Times New Roman" pitchFamily="18" charset="0"/>
                <a:cs typeface="Times New Roman" pitchFamily="18" charset="0"/>
              </a:rPr>
              <a:t> =</a:t>
            </a:r>
          </a:p>
        </p:txBody>
      </p:sp>
      <p:sp>
        <p:nvSpPr>
          <p:cNvPr id="7189" name="Rectangle 21"/>
          <p:cNvSpPr>
            <a:spLocks noChangeArrowheads="1"/>
          </p:cNvSpPr>
          <p:nvPr/>
        </p:nvSpPr>
        <p:spPr bwMode="auto">
          <a:xfrm>
            <a:off x="7898045" y="3058668"/>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5</a:t>
            </a:r>
            <a:r>
              <a:rPr lang="en-US" sz="2200" b="1" dirty="0">
                <a:latin typeface="Times New Roman" pitchFamily="18" charset="0"/>
                <a:cs typeface="Times New Roman" pitchFamily="18" charset="0"/>
              </a:rPr>
              <a:t> =</a:t>
            </a:r>
          </a:p>
        </p:txBody>
      </p:sp>
      <p:sp>
        <p:nvSpPr>
          <p:cNvPr id="7190" name="Rectangle 22"/>
          <p:cNvSpPr>
            <a:spLocks noChangeArrowheads="1"/>
          </p:cNvSpPr>
          <p:nvPr/>
        </p:nvSpPr>
        <p:spPr bwMode="auto">
          <a:xfrm>
            <a:off x="7898045" y="3525393"/>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6</a:t>
            </a:r>
            <a:r>
              <a:rPr lang="en-US" sz="2200" b="1" dirty="0">
                <a:latin typeface="Times New Roman" pitchFamily="18" charset="0"/>
                <a:cs typeface="Times New Roman" pitchFamily="18" charset="0"/>
              </a:rPr>
              <a:t> =</a:t>
            </a:r>
          </a:p>
        </p:txBody>
      </p:sp>
      <p:sp>
        <p:nvSpPr>
          <p:cNvPr id="7191" name="Rectangle 23"/>
          <p:cNvSpPr>
            <a:spLocks noChangeArrowheads="1"/>
          </p:cNvSpPr>
          <p:nvPr/>
        </p:nvSpPr>
        <p:spPr bwMode="auto">
          <a:xfrm>
            <a:off x="7898045" y="3992118"/>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7</a:t>
            </a:r>
            <a:r>
              <a:rPr lang="en-US" sz="2200" b="1" dirty="0">
                <a:latin typeface="Times New Roman" pitchFamily="18" charset="0"/>
                <a:cs typeface="Times New Roman" pitchFamily="18" charset="0"/>
              </a:rPr>
              <a:t> =  </a:t>
            </a:r>
          </a:p>
        </p:txBody>
      </p:sp>
      <p:sp>
        <p:nvSpPr>
          <p:cNvPr id="7192" name="Rectangle 24"/>
          <p:cNvSpPr>
            <a:spLocks noChangeArrowheads="1"/>
          </p:cNvSpPr>
          <p:nvPr/>
        </p:nvSpPr>
        <p:spPr bwMode="auto">
          <a:xfrm>
            <a:off x="7898045" y="4449318"/>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8</a:t>
            </a:r>
            <a:r>
              <a:rPr lang="en-US" sz="2200" b="1" dirty="0">
                <a:latin typeface="Times New Roman" pitchFamily="18" charset="0"/>
                <a:cs typeface="Times New Roman" pitchFamily="18" charset="0"/>
              </a:rPr>
              <a:t> =</a:t>
            </a:r>
          </a:p>
        </p:txBody>
      </p:sp>
      <p:sp>
        <p:nvSpPr>
          <p:cNvPr id="7193" name="Rectangle 25"/>
          <p:cNvSpPr>
            <a:spLocks noChangeArrowheads="1"/>
          </p:cNvSpPr>
          <p:nvPr/>
        </p:nvSpPr>
        <p:spPr bwMode="auto">
          <a:xfrm>
            <a:off x="7898045" y="4925568"/>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9</a:t>
            </a:r>
            <a:r>
              <a:rPr lang="en-US" sz="2200" b="1" dirty="0">
                <a:latin typeface="Times New Roman" pitchFamily="18" charset="0"/>
                <a:cs typeface="Times New Roman" pitchFamily="18" charset="0"/>
              </a:rPr>
              <a:t> = </a:t>
            </a:r>
          </a:p>
        </p:txBody>
      </p:sp>
      <p:sp>
        <p:nvSpPr>
          <p:cNvPr id="7194" name="Rectangle 26"/>
          <p:cNvSpPr>
            <a:spLocks noChangeArrowheads="1"/>
          </p:cNvSpPr>
          <p:nvPr/>
        </p:nvSpPr>
        <p:spPr bwMode="auto">
          <a:xfrm>
            <a:off x="4611878" y="2672461"/>
            <a:ext cx="2133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200" b="1" dirty="0">
                <a:latin typeface="Times New Roman" pitchFamily="18" charset="0"/>
                <a:cs typeface="Times New Roman" pitchFamily="18" charset="0"/>
              </a:rPr>
              <a:t>= 7 + 7 = 14</a:t>
            </a:r>
          </a:p>
        </p:txBody>
      </p:sp>
      <p:sp>
        <p:nvSpPr>
          <p:cNvPr id="7195" name="Rectangle 27"/>
          <p:cNvSpPr>
            <a:spLocks noChangeArrowheads="1"/>
          </p:cNvSpPr>
          <p:nvPr/>
        </p:nvSpPr>
        <p:spPr bwMode="auto">
          <a:xfrm>
            <a:off x="4636516" y="4773168"/>
            <a:ext cx="2844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 7 + 7 + 7 = 21</a:t>
            </a:r>
          </a:p>
        </p:txBody>
      </p:sp>
      <p:sp>
        <p:nvSpPr>
          <p:cNvPr id="7196" name="Rectangle 28"/>
          <p:cNvSpPr>
            <a:spLocks noChangeArrowheads="1"/>
          </p:cNvSpPr>
          <p:nvPr/>
        </p:nvSpPr>
        <p:spPr bwMode="auto">
          <a:xfrm>
            <a:off x="7898045" y="5382768"/>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10</a:t>
            </a:r>
            <a:r>
              <a:rPr lang="en-US" sz="2200" b="1" dirty="0">
                <a:latin typeface="Times New Roman" pitchFamily="18" charset="0"/>
                <a:cs typeface="Times New Roman" pitchFamily="18" charset="0"/>
              </a:rPr>
              <a:t> =</a:t>
            </a:r>
          </a:p>
        </p:txBody>
      </p:sp>
      <p:sp>
        <p:nvSpPr>
          <p:cNvPr id="7204" name="Rectangle 36"/>
          <p:cNvSpPr>
            <a:spLocks noChangeArrowheads="1"/>
          </p:cNvSpPr>
          <p:nvPr/>
        </p:nvSpPr>
        <p:spPr bwMode="auto">
          <a:xfrm>
            <a:off x="8923910" y="1075628"/>
            <a:ext cx="827617"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a:solidFill>
                  <a:srgbClr val="FF3300"/>
                </a:solidFill>
                <a:latin typeface="Times New Roman" pitchFamily="18" charset="0"/>
                <a:cs typeface="Times New Roman" pitchFamily="18" charset="0"/>
              </a:rPr>
              <a:t>  7</a:t>
            </a:r>
          </a:p>
        </p:txBody>
      </p:sp>
      <p:sp>
        <p:nvSpPr>
          <p:cNvPr id="7205" name="Rectangle 37"/>
          <p:cNvSpPr>
            <a:spLocks noChangeArrowheads="1"/>
          </p:cNvSpPr>
          <p:nvPr/>
        </p:nvSpPr>
        <p:spPr bwMode="auto">
          <a:xfrm>
            <a:off x="8923910" y="1610868"/>
            <a:ext cx="827617"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solidFill>
                  <a:srgbClr val="FF3300"/>
                </a:solidFill>
                <a:latin typeface="Times New Roman" pitchFamily="18" charset="0"/>
                <a:cs typeface="Times New Roman" pitchFamily="18" charset="0"/>
              </a:rPr>
              <a:t>14</a:t>
            </a:r>
          </a:p>
        </p:txBody>
      </p:sp>
      <p:sp>
        <p:nvSpPr>
          <p:cNvPr id="7206" name="Rectangle 38"/>
          <p:cNvSpPr>
            <a:spLocks noChangeArrowheads="1"/>
          </p:cNvSpPr>
          <p:nvPr/>
        </p:nvSpPr>
        <p:spPr bwMode="auto">
          <a:xfrm>
            <a:off x="8923910" y="2114169"/>
            <a:ext cx="827617"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a:solidFill>
                  <a:srgbClr val="FF3300"/>
                </a:solidFill>
                <a:latin typeface="Times New Roman" pitchFamily="18" charset="0"/>
                <a:cs typeface="Times New Roman" pitchFamily="18" charset="0"/>
              </a:rPr>
              <a:t>21</a:t>
            </a:r>
          </a:p>
        </p:txBody>
      </p:sp>
      <p:sp>
        <p:nvSpPr>
          <p:cNvPr id="7207" name="Freeform 39"/>
          <p:cNvSpPr>
            <a:spLocks/>
          </p:cNvSpPr>
          <p:nvPr/>
        </p:nvSpPr>
        <p:spPr bwMode="auto">
          <a:xfrm>
            <a:off x="9690142" y="1269556"/>
            <a:ext cx="203200" cy="601662"/>
          </a:xfrm>
          <a:custGeom>
            <a:avLst/>
            <a:gdLst>
              <a:gd name="T0" fmla="*/ 0 w 144"/>
              <a:gd name="T1" fmla="*/ 0 h 384"/>
              <a:gd name="T2" fmla="*/ 152400 w 144"/>
              <a:gd name="T3" fmla="*/ 225623 h 384"/>
              <a:gd name="T4" fmla="*/ 0 w 144"/>
              <a:gd name="T5" fmla="*/ 601662 h 384"/>
              <a:gd name="T6" fmla="*/ 0 60000 65536"/>
              <a:gd name="T7" fmla="*/ 0 60000 65536"/>
              <a:gd name="T8" fmla="*/ 0 60000 65536"/>
            </a:gdLst>
            <a:ahLst/>
            <a:cxnLst>
              <a:cxn ang="T6">
                <a:pos x="T0" y="T1"/>
              </a:cxn>
              <a:cxn ang="T7">
                <a:pos x="T2" y="T3"/>
              </a:cxn>
              <a:cxn ang="T8">
                <a:pos x="T4" y="T5"/>
              </a:cxn>
            </a:cxnLst>
            <a:rect l="0" t="0" r="r" b="b"/>
            <a:pathLst>
              <a:path w="144" h="384">
                <a:moveTo>
                  <a:pt x="0" y="0"/>
                </a:moveTo>
                <a:cubicBezTo>
                  <a:pt x="72" y="40"/>
                  <a:pt x="144" y="80"/>
                  <a:pt x="144" y="144"/>
                </a:cubicBezTo>
                <a:cubicBezTo>
                  <a:pt x="144" y="208"/>
                  <a:pt x="32" y="336"/>
                  <a:pt x="0" y="384"/>
                </a:cubicBezTo>
              </a:path>
            </a:pathLst>
          </a:custGeom>
          <a:noFill/>
          <a:ln w="9525">
            <a:solidFill>
              <a:srgbClr val="003366"/>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latin typeface="Times New Roman" pitchFamily="18" charset="0"/>
              <a:cs typeface="Times New Roman" pitchFamily="18" charset="0"/>
            </a:endParaRPr>
          </a:p>
        </p:txBody>
      </p:sp>
      <p:sp>
        <p:nvSpPr>
          <p:cNvPr id="7208" name="Rectangle 40"/>
          <p:cNvSpPr>
            <a:spLocks noChangeArrowheads="1"/>
          </p:cNvSpPr>
          <p:nvPr/>
        </p:nvSpPr>
        <p:spPr bwMode="auto">
          <a:xfrm>
            <a:off x="9939434" y="1269557"/>
            <a:ext cx="827617" cy="4286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a:solidFill>
                  <a:srgbClr val="003366"/>
                </a:solidFill>
                <a:latin typeface="Times New Roman" pitchFamily="18" charset="0"/>
                <a:cs typeface="Times New Roman" pitchFamily="18" charset="0"/>
              </a:rPr>
              <a:t>+ 7</a:t>
            </a:r>
          </a:p>
        </p:txBody>
      </p:sp>
      <p:sp>
        <p:nvSpPr>
          <p:cNvPr id="7209" name="Freeform 41"/>
          <p:cNvSpPr>
            <a:spLocks/>
          </p:cNvSpPr>
          <p:nvPr/>
        </p:nvSpPr>
        <p:spPr bwMode="auto">
          <a:xfrm>
            <a:off x="9690142" y="1953768"/>
            <a:ext cx="203200" cy="533400"/>
          </a:xfrm>
          <a:custGeom>
            <a:avLst/>
            <a:gdLst>
              <a:gd name="T0" fmla="*/ 0 w 144"/>
              <a:gd name="T1" fmla="*/ 0 h 384"/>
              <a:gd name="T2" fmla="*/ 152400 w 144"/>
              <a:gd name="T3" fmla="*/ 200025 h 384"/>
              <a:gd name="T4" fmla="*/ 0 w 144"/>
              <a:gd name="T5" fmla="*/ 533400 h 384"/>
              <a:gd name="T6" fmla="*/ 0 60000 65536"/>
              <a:gd name="T7" fmla="*/ 0 60000 65536"/>
              <a:gd name="T8" fmla="*/ 0 60000 65536"/>
            </a:gdLst>
            <a:ahLst/>
            <a:cxnLst>
              <a:cxn ang="T6">
                <a:pos x="T0" y="T1"/>
              </a:cxn>
              <a:cxn ang="T7">
                <a:pos x="T2" y="T3"/>
              </a:cxn>
              <a:cxn ang="T8">
                <a:pos x="T4" y="T5"/>
              </a:cxn>
            </a:cxnLst>
            <a:rect l="0" t="0" r="r" b="b"/>
            <a:pathLst>
              <a:path w="144" h="384">
                <a:moveTo>
                  <a:pt x="0" y="0"/>
                </a:moveTo>
                <a:cubicBezTo>
                  <a:pt x="72" y="40"/>
                  <a:pt x="144" y="80"/>
                  <a:pt x="144" y="144"/>
                </a:cubicBezTo>
                <a:cubicBezTo>
                  <a:pt x="144" y="208"/>
                  <a:pt x="32" y="336"/>
                  <a:pt x="0" y="384"/>
                </a:cubicBezTo>
              </a:path>
            </a:pathLst>
          </a:custGeom>
          <a:noFill/>
          <a:ln w="9525">
            <a:solidFill>
              <a:srgbClr val="003366"/>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latin typeface="Times New Roman" pitchFamily="18" charset="0"/>
              <a:cs typeface="Times New Roman" pitchFamily="18" charset="0"/>
            </a:endParaRPr>
          </a:p>
        </p:txBody>
      </p:sp>
      <p:sp>
        <p:nvSpPr>
          <p:cNvPr id="7210" name="Rectangle 42"/>
          <p:cNvSpPr>
            <a:spLocks noChangeArrowheads="1"/>
          </p:cNvSpPr>
          <p:nvPr/>
        </p:nvSpPr>
        <p:spPr bwMode="auto">
          <a:xfrm>
            <a:off x="9939434" y="1993457"/>
            <a:ext cx="827617"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a:solidFill>
                  <a:srgbClr val="003366"/>
                </a:solidFill>
                <a:latin typeface="Times New Roman" pitchFamily="18" charset="0"/>
                <a:cs typeface="Times New Roman" pitchFamily="18" charset="0"/>
              </a:rPr>
              <a:t>+ 7</a:t>
            </a:r>
          </a:p>
        </p:txBody>
      </p:sp>
      <p:sp>
        <p:nvSpPr>
          <p:cNvPr id="7215" name="Text Box 47"/>
          <p:cNvSpPr txBox="1">
            <a:spLocks noChangeArrowheads="1"/>
          </p:cNvSpPr>
          <p:nvPr/>
        </p:nvSpPr>
        <p:spPr bwMode="auto">
          <a:xfrm>
            <a:off x="4739810" y="3102674"/>
            <a:ext cx="81945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200" b="1" dirty="0">
                <a:solidFill>
                  <a:srgbClr val="FF0000"/>
                </a:solidFill>
                <a:cs typeface="Times New Roman" pitchFamily="18" charset="0"/>
              </a:rPr>
              <a:t>7 x 2 </a:t>
            </a:r>
          </a:p>
        </p:txBody>
      </p:sp>
      <p:sp>
        <p:nvSpPr>
          <p:cNvPr id="7216" name="Text Box 48"/>
          <p:cNvSpPr txBox="1">
            <a:spLocks noChangeArrowheads="1"/>
          </p:cNvSpPr>
          <p:nvPr/>
        </p:nvSpPr>
        <p:spPr bwMode="auto">
          <a:xfrm>
            <a:off x="5448131" y="3107436"/>
            <a:ext cx="69762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200" b="1" dirty="0">
                <a:solidFill>
                  <a:srgbClr val="FF0000"/>
                </a:solidFill>
                <a:cs typeface="Times New Roman" pitchFamily="18" charset="0"/>
              </a:rPr>
              <a:t>= 14</a:t>
            </a:r>
          </a:p>
        </p:txBody>
      </p:sp>
      <p:sp>
        <p:nvSpPr>
          <p:cNvPr id="7217" name="Text Box 49"/>
          <p:cNvSpPr txBox="1">
            <a:spLocks noChangeArrowheads="1"/>
          </p:cNvSpPr>
          <p:nvPr/>
        </p:nvSpPr>
        <p:spPr bwMode="auto">
          <a:xfrm>
            <a:off x="4783837" y="5211318"/>
            <a:ext cx="81945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200" b="1" dirty="0">
                <a:solidFill>
                  <a:srgbClr val="FF0000"/>
                </a:solidFill>
                <a:cs typeface="Times New Roman" pitchFamily="18" charset="0"/>
              </a:rPr>
              <a:t>7 x 3 </a:t>
            </a:r>
          </a:p>
        </p:txBody>
      </p:sp>
      <p:sp>
        <p:nvSpPr>
          <p:cNvPr id="7218" name="Text Box 50"/>
          <p:cNvSpPr txBox="1">
            <a:spLocks noChangeArrowheads="1"/>
          </p:cNvSpPr>
          <p:nvPr/>
        </p:nvSpPr>
        <p:spPr bwMode="auto">
          <a:xfrm>
            <a:off x="5479881" y="5201793"/>
            <a:ext cx="69762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200" b="1" dirty="0">
                <a:solidFill>
                  <a:srgbClr val="FF0000"/>
                </a:solidFill>
                <a:cs typeface="Times New Roman" pitchFamily="18" charset="0"/>
              </a:rPr>
              <a:t>= 21</a:t>
            </a:r>
          </a:p>
        </p:txBody>
      </p:sp>
      <p:grpSp>
        <p:nvGrpSpPr>
          <p:cNvPr id="7" name="Group 12"/>
          <p:cNvGrpSpPr>
            <a:grpSpLocks/>
          </p:cNvGrpSpPr>
          <p:nvPr/>
        </p:nvGrpSpPr>
        <p:grpSpPr bwMode="auto">
          <a:xfrm>
            <a:off x="83313" y="1091756"/>
            <a:ext cx="3390900" cy="392112"/>
            <a:chOff x="228600" y="304800"/>
            <a:chExt cx="3276600" cy="533400"/>
          </a:xfrm>
        </p:grpSpPr>
        <p:sp>
          <p:nvSpPr>
            <p:cNvPr id="2" name="Rectangle 1"/>
            <p:cNvSpPr/>
            <p:nvPr/>
          </p:nvSpPr>
          <p:spPr>
            <a:xfrm>
              <a:off x="228600" y="304800"/>
              <a:ext cx="3276600" cy="5334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 name="Oval 2"/>
            <p:cNvSpPr/>
            <p:nvPr/>
          </p:nvSpPr>
          <p:spPr>
            <a:xfrm>
              <a:off x="1676685" y="380382"/>
              <a:ext cx="380429"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 name="Oval 3"/>
            <p:cNvSpPr/>
            <p:nvPr/>
          </p:nvSpPr>
          <p:spPr>
            <a:xfrm>
              <a:off x="2132792" y="380382"/>
              <a:ext cx="382474"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 name="Oval 4"/>
            <p:cNvSpPr/>
            <p:nvPr/>
          </p:nvSpPr>
          <p:spPr>
            <a:xfrm>
              <a:off x="762429" y="380382"/>
              <a:ext cx="380429"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 name="Oval 5"/>
            <p:cNvSpPr/>
            <p:nvPr/>
          </p:nvSpPr>
          <p:spPr>
            <a:xfrm>
              <a:off x="1218534" y="380382"/>
              <a:ext cx="382475"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9" name="Oval 8"/>
            <p:cNvSpPr/>
            <p:nvPr/>
          </p:nvSpPr>
          <p:spPr>
            <a:xfrm>
              <a:off x="2590943" y="380382"/>
              <a:ext cx="380429"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11" name="Oval 10"/>
            <p:cNvSpPr/>
            <p:nvPr/>
          </p:nvSpPr>
          <p:spPr>
            <a:xfrm>
              <a:off x="304277" y="380382"/>
              <a:ext cx="382474"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12" name="Oval 11"/>
            <p:cNvSpPr/>
            <p:nvPr/>
          </p:nvSpPr>
          <p:spPr>
            <a:xfrm>
              <a:off x="3047049" y="380382"/>
              <a:ext cx="382475"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nvGrpSpPr>
          <p:cNvPr id="8" name="Group 70"/>
          <p:cNvGrpSpPr>
            <a:grpSpLocks/>
          </p:cNvGrpSpPr>
          <p:nvPr/>
        </p:nvGrpSpPr>
        <p:grpSpPr bwMode="auto">
          <a:xfrm>
            <a:off x="43096" y="2206181"/>
            <a:ext cx="3471333" cy="1028700"/>
            <a:chOff x="228600" y="1529686"/>
            <a:chExt cx="3276600" cy="1270379"/>
          </a:xfrm>
        </p:grpSpPr>
        <p:grpSp>
          <p:nvGrpSpPr>
            <p:cNvPr id="4172" name="Group 24"/>
            <p:cNvGrpSpPr>
              <a:grpSpLocks/>
            </p:cNvGrpSpPr>
            <p:nvPr/>
          </p:nvGrpSpPr>
          <p:grpSpPr bwMode="auto">
            <a:xfrm>
              <a:off x="228600" y="1529686"/>
              <a:ext cx="3276600" cy="533400"/>
              <a:chOff x="228600" y="304800"/>
              <a:chExt cx="3276600" cy="533400"/>
            </a:xfrm>
          </p:grpSpPr>
          <p:sp>
            <p:nvSpPr>
              <p:cNvPr id="26" name="Rectangle 25"/>
              <p:cNvSpPr/>
              <p:nvPr/>
            </p:nvSpPr>
            <p:spPr>
              <a:xfrm>
                <a:off x="228600" y="304800"/>
                <a:ext cx="3276600" cy="5332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27" name="Oval 26"/>
              <p:cNvSpPr/>
              <p:nvPr/>
            </p:nvSpPr>
            <p:spPr>
              <a:xfrm>
                <a:off x="1677096" y="381257"/>
                <a:ext cx="379606"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28" name="Oval 27"/>
              <p:cNvSpPr/>
              <p:nvPr/>
            </p:nvSpPr>
            <p:spPr>
              <a:xfrm>
                <a:off x="2132624" y="381257"/>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29" name="Oval 28"/>
              <p:cNvSpPr/>
              <p:nvPr/>
            </p:nvSpPr>
            <p:spPr>
              <a:xfrm>
                <a:off x="762046" y="381257"/>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0" name="Oval 29"/>
              <p:cNvSpPr/>
              <p:nvPr/>
            </p:nvSpPr>
            <p:spPr>
              <a:xfrm>
                <a:off x="1219572" y="381257"/>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1" name="Oval 30"/>
              <p:cNvSpPr/>
              <p:nvPr/>
            </p:nvSpPr>
            <p:spPr>
              <a:xfrm>
                <a:off x="2590150" y="381257"/>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2" name="Oval 31"/>
              <p:cNvSpPr/>
              <p:nvPr/>
            </p:nvSpPr>
            <p:spPr>
              <a:xfrm>
                <a:off x="304521" y="381257"/>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3" name="Oval 32"/>
              <p:cNvSpPr/>
              <p:nvPr/>
            </p:nvSpPr>
            <p:spPr>
              <a:xfrm>
                <a:off x="3047674" y="381257"/>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nvGrpSpPr>
            <p:cNvPr id="4173" name="Group 33"/>
            <p:cNvGrpSpPr>
              <a:grpSpLocks/>
            </p:cNvGrpSpPr>
            <p:nvPr/>
          </p:nvGrpSpPr>
          <p:grpSpPr bwMode="auto">
            <a:xfrm>
              <a:off x="228600" y="2266665"/>
              <a:ext cx="3276600" cy="533400"/>
              <a:chOff x="228600" y="304800"/>
              <a:chExt cx="3276600" cy="533400"/>
            </a:xfrm>
          </p:grpSpPr>
          <p:sp>
            <p:nvSpPr>
              <p:cNvPr id="35" name="Rectangle 34"/>
              <p:cNvSpPr/>
              <p:nvPr/>
            </p:nvSpPr>
            <p:spPr>
              <a:xfrm>
                <a:off x="228600" y="304954"/>
                <a:ext cx="3276600" cy="53324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6" name="Oval 35"/>
              <p:cNvSpPr/>
              <p:nvPr/>
            </p:nvSpPr>
            <p:spPr>
              <a:xfrm>
                <a:off x="1677096" y="381412"/>
                <a:ext cx="379606"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7" name="Oval 36"/>
              <p:cNvSpPr/>
              <p:nvPr/>
            </p:nvSpPr>
            <p:spPr>
              <a:xfrm>
                <a:off x="2132624" y="381412"/>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8" name="Oval 37"/>
              <p:cNvSpPr/>
              <p:nvPr/>
            </p:nvSpPr>
            <p:spPr>
              <a:xfrm>
                <a:off x="762046" y="381412"/>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9" name="Oval 38"/>
              <p:cNvSpPr/>
              <p:nvPr/>
            </p:nvSpPr>
            <p:spPr>
              <a:xfrm>
                <a:off x="1219572" y="381412"/>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0" name="Oval 39"/>
              <p:cNvSpPr/>
              <p:nvPr/>
            </p:nvSpPr>
            <p:spPr>
              <a:xfrm>
                <a:off x="2590150" y="381412"/>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1" name="Oval 40"/>
              <p:cNvSpPr/>
              <p:nvPr/>
            </p:nvSpPr>
            <p:spPr>
              <a:xfrm>
                <a:off x="304521" y="381412"/>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2" name="Oval 41"/>
              <p:cNvSpPr/>
              <p:nvPr/>
            </p:nvSpPr>
            <p:spPr>
              <a:xfrm>
                <a:off x="3047674" y="381412"/>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grpSp>
        <p:nvGrpSpPr>
          <p:cNvPr id="14" name="Group 69"/>
          <p:cNvGrpSpPr>
            <a:grpSpLocks/>
          </p:cNvGrpSpPr>
          <p:nvPr/>
        </p:nvGrpSpPr>
        <p:grpSpPr bwMode="auto">
          <a:xfrm>
            <a:off x="83312" y="4223893"/>
            <a:ext cx="3606800" cy="1543050"/>
            <a:chOff x="228600" y="3505200"/>
            <a:chExt cx="3276600" cy="1828800"/>
          </a:xfrm>
        </p:grpSpPr>
        <p:grpSp>
          <p:nvGrpSpPr>
            <p:cNvPr id="4145" name="Group 42"/>
            <p:cNvGrpSpPr>
              <a:grpSpLocks/>
            </p:cNvGrpSpPr>
            <p:nvPr/>
          </p:nvGrpSpPr>
          <p:grpSpPr bwMode="auto">
            <a:xfrm>
              <a:off x="228600" y="3505200"/>
              <a:ext cx="3276600" cy="533400"/>
              <a:chOff x="228600" y="304800"/>
              <a:chExt cx="3276600" cy="533400"/>
            </a:xfrm>
          </p:grpSpPr>
          <p:sp>
            <p:nvSpPr>
              <p:cNvPr id="44" name="Rectangle 43"/>
              <p:cNvSpPr/>
              <p:nvPr/>
            </p:nvSpPr>
            <p:spPr>
              <a:xfrm>
                <a:off x="228600" y="304800"/>
                <a:ext cx="3276600" cy="536223"/>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5" name="Oval 44"/>
              <p:cNvSpPr/>
              <p:nvPr/>
            </p:nvSpPr>
            <p:spPr>
              <a:xfrm>
                <a:off x="1676535" y="381941"/>
                <a:ext cx="380732"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6" name="Oval 45"/>
              <p:cNvSpPr/>
              <p:nvPr/>
            </p:nvSpPr>
            <p:spPr>
              <a:xfrm>
                <a:off x="2134182" y="381941"/>
                <a:ext cx="380732"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7" name="Oval 46"/>
              <p:cNvSpPr/>
              <p:nvPr/>
            </p:nvSpPr>
            <p:spPr>
              <a:xfrm>
                <a:off x="761240" y="381941"/>
                <a:ext cx="382654"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8" name="Oval 47"/>
              <p:cNvSpPr/>
              <p:nvPr/>
            </p:nvSpPr>
            <p:spPr>
              <a:xfrm>
                <a:off x="1218888" y="381941"/>
                <a:ext cx="380732"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9" name="Oval 48"/>
              <p:cNvSpPr/>
              <p:nvPr/>
            </p:nvSpPr>
            <p:spPr>
              <a:xfrm>
                <a:off x="2589906" y="381941"/>
                <a:ext cx="382655"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0" name="Oval 49"/>
              <p:cNvSpPr/>
              <p:nvPr/>
            </p:nvSpPr>
            <p:spPr>
              <a:xfrm>
                <a:off x="305515" y="381941"/>
                <a:ext cx="380732"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1" name="Oval 50"/>
              <p:cNvSpPr/>
              <p:nvPr/>
            </p:nvSpPr>
            <p:spPr>
              <a:xfrm>
                <a:off x="3047553" y="381941"/>
                <a:ext cx="380732"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nvGrpSpPr>
            <p:cNvPr id="4146" name="Group 51"/>
            <p:cNvGrpSpPr>
              <a:grpSpLocks/>
            </p:cNvGrpSpPr>
            <p:nvPr/>
          </p:nvGrpSpPr>
          <p:grpSpPr bwMode="auto">
            <a:xfrm>
              <a:off x="228600" y="4191000"/>
              <a:ext cx="3276600" cy="533400"/>
              <a:chOff x="228600" y="304800"/>
              <a:chExt cx="3276600" cy="533400"/>
            </a:xfrm>
          </p:grpSpPr>
          <p:sp>
            <p:nvSpPr>
              <p:cNvPr id="53" name="Rectangle 52"/>
              <p:cNvSpPr/>
              <p:nvPr/>
            </p:nvSpPr>
            <p:spPr>
              <a:xfrm>
                <a:off x="228600" y="305741"/>
                <a:ext cx="3276600" cy="53245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4" name="Oval 53"/>
              <p:cNvSpPr/>
              <p:nvPr/>
            </p:nvSpPr>
            <p:spPr>
              <a:xfrm>
                <a:off x="1676535"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5" name="Oval 54"/>
              <p:cNvSpPr/>
              <p:nvPr/>
            </p:nvSpPr>
            <p:spPr>
              <a:xfrm>
                <a:off x="2134182"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6" name="Oval 55"/>
              <p:cNvSpPr/>
              <p:nvPr/>
            </p:nvSpPr>
            <p:spPr>
              <a:xfrm>
                <a:off x="761240" y="381000"/>
                <a:ext cx="382654"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7" name="Oval 56"/>
              <p:cNvSpPr/>
              <p:nvPr/>
            </p:nvSpPr>
            <p:spPr>
              <a:xfrm>
                <a:off x="1218888"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8" name="Oval 57"/>
              <p:cNvSpPr/>
              <p:nvPr/>
            </p:nvSpPr>
            <p:spPr>
              <a:xfrm>
                <a:off x="2589906" y="381000"/>
                <a:ext cx="382655"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9" name="Oval 58"/>
              <p:cNvSpPr/>
              <p:nvPr/>
            </p:nvSpPr>
            <p:spPr>
              <a:xfrm>
                <a:off x="305515"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0" name="Oval 59"/>
              <p:cNvSpPr/>
              <p:nvPr/>
            </p:nvSpPr>
            <p:spPr>
              <a:xfrm>
                <a:off x="3047553"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nvGrpSpPr>
            <p:cNvPr id="4147" name="Group 60"/>
            <p:cNvGrpSpPr>
              <a:grpSpLocks/>
            </p:cNvGrpSpPr>
            <p:nvPr/>
          </p:nvGrpSpPr>
          <p:grpSpPr bwMode="auto">
            <a:xfrm>
              <a:off x="228600" y="4800600"/>
              <a:ext cx="3276600" cy="533400"/>
              <a:chOff x="228600" y="304800"/>
              <a:chExt cx="3276600" cy="533400"/>
            </a:xfrm>
          </p:grpSpPr>
          <p:sp>
            <p:nvSpPr>
              <p:cNvPr id="62" name="Rectangle 61"/>
              <p:cNvSpPr/>
              <p:nvPr/>
            </p:nvSpPr>
            <p:spPr>
              <a:xfrm>
                <a:off x="228600" y="305741"/>
                <a:ext cx="3276600" cy="53245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3" name="Oval 62"/>
              <p:cNvSpPr/>
              <p:nvPr/>
            </p:nvSpPr>
            <p:spPr>
              <a:xfrm>
                <a:off x="1676535"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4" name="Oval 63"/>
              <p:cNvSpPr/>
              <p:nvPr/>
            </p:nvSpPr>
            <p:spPr>
              <a:xfrm>
                <a:off x="2134182"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5" name="Oval 64"/>
              <p:cNvSpPr/>
              <p:nvPr/>
            </p:nvSpPr>
            <p:spPr>
              <a:xfrm>
                <a:off x="761240" y="381000"/>
                <a:ext cx="382654"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6" name="Oval 65"/>
              <p:cNvSpPr/>
              <p:nvPr/>
            </p:nvSpPr>
            <p:spPr>
              <a:xfrm>
                <a:off x="1218888"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7" name="Oval 66"/>
              <p:cNvSpPr/>
              <p:nvPr/>
            </p:nvSpPr>
            <p:spPr>
              <a:xfrm>
                <a:off x="2589906" y="381000"/>
                <a:ext cx="382655"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8" name="Oval 67"/>
              <p:cNvSpPr/>
              <p:nvPr/>
            </p:nvSpPr>
            <p:spPr>
              <a:xfrm>
                <a:off x="305515"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9" name="Oval 68"/>
              <p:cNvSpPr/>
              <p:nvPr/>
            </p:nvSpPr>
            <p:spPr>
              <a:xfrm>
                <a:off x="3047553"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grpSp>
        <p:nvGrpSpPr>
          <p:cNvPr id="102" name="组合 11"/>
          <p:cNvGrpSpPr/>
          <p:nvPr/>
        </p:nvGrpSpPr>
        <p:grpSpPr>
          <a:xfrm>
            <a:off x="-83947" y="-52578"/>
            <a:ext cx="965200" cy="1009015"/>
            <a:chOff x="11295" y="1307"/>
            <a:chExt cx="3874" cy="4046"/>
          </a:xfrm>
        </p:grpSpPr>
        <p:pic>
          <p:nvPicPr>
            <p:cNvPr id="103" name="图片 8" descr="f7d30ea4b628d33971365e72821aa1c5"/>
            <p:cNvPicPr>
              <a:picLocks noChangeAspect="1"/>
            </p:cNvPicPr>
            <p:nvPr/>
          </p:nvPicPr>
          <p:blipFill>
            <a:blip r:embed="rId5"/>
            <a:srcRect l="16885" t="7870" r="18795" b="24954"/>
            <a:stretch>
              <a:fillRect/>
            </a:stretch>
          </p:blipFill>
          <p:spPr>
            <a:xfrm>
              <a:off x="11295" y="1307"/>
              <a:ext cx="3874" cy="4046"/>
            </a:xfrm>
            <a:prstGeom prst="rect">
              <a:avLst/>
            </a:prstGeom>
          </p:spPr>
        </p:pic>
        <p:sp>
          <p:nvSpPr>
            <p:cNvPr id="104" name="文本框 10"/>
            <p:cNvSpPr txBox="1"/>
            <p:nvPr/>
          </p:nvSpPr>
          <p:spPr>
            <a:xfrm rot="20760000">
              <a:off x="12314" y="2289"/>
              <a:ext cx="2229" cy="1851"/>
            </a:xfrm>
            <a:prstGeom prst="rect">
              <a:avLst/>
            </a:prstGeom>
            <a:noFill/>
          </p:spPr>
          <p:txBody>
            <a:bodyPr wrap="square" rtlCol="0">
              <a:spAutoFit/>
            </a:bodyPr>
            <a:lstStyle/>
            <a:p>
              <a:pPr algn="ctr"/>
              <a:r>
                <a:rPr lang="en-US" altLang="zh-CN" sz="2400" b="1" dirty="0">
                  <a:latin typeface="锐字工房洪荒之光中黑简1.0" panose="02010600030101010101" charset="-122"/>
                  <a:ea typeface="锐字工房洪荒之光中黑简1.0" panose="02010600030101010101" charset="-122"/>
                </a:rPr>
                <a:t>2</a:t>
              </a:r>
            </a:p>
          </p:txBody>
        </p:sp>
      </p:grpSp>
      <p:sp>
        <p:nvSpPr>
          <p:cNvPr id="107" name="Rectangle 35"/>
          <p:cNvSpPr>
            <a:spLocks noChangeArrowheads="1"/>
          </p:cNvSpPr>
          <p:nvPr/>
        </p:nvSpPr>
        <p:spPr bwMode="auto">
          <a:xfrm>
            <a:off x="3799726" y="324262"/>
            <a:ext cx="7301315"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pPr>
            <a:r>
              <a:rPr lang="en-US" sz="2200" b="1" dirty="0" err="1">
                <a:solidFill>
                  <a:srgbClr val="FF3300"/>
                </a:solidFill>
                <a:latin typeface="Times New Roman" pitchFamily="18" charset="0"/>
                <a:cs typeface="Times New Roman" pitchFamily="18" charset="0"/>
              </a:rPr>
              <a:t>Em</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có</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nhận</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xét</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về</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tích</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của</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các</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phép</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nhân</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trên</a:t>
            </a:r>
            <a:r>
              <a:rPr lang="en-US" sz="2200" b="1" dirty="0">
                <a:solidFill>
                  <a:srgbClr val="FF3300"/>
                </a:solidFill>
                <a:latin typeface="Times New Roman" pitchFamily="18" charset="0"/>
                <a:cs typeface="Times New Roman" pitchFamily="18" charset="0"/>
              </a:rPr>
              <a:t>?</a:t>
            </a:r>
          </a:p>
        </p:txBody>
      </p:sp>
      <p:sp>
        <p:nvSpPr>
          <p:cNvPr id="108" name="Rectangle 35"/>
          <p:cNvSpPr>
            <a:spLocks noChangeArrowheads="1"/>
          </p:cNvSpPr>
          <p:nvPr/>
        </p:nvSpPr>
        <p:spPr bwMode="auto">
          <a:xfrm>
            <a:off x="447610" y="6065943"/>
            <a:ext cx="9232475" cy="523220"/>
          </a:xfrm>
          <a:prstGeom prst="rect">
            <a:avLst/>
          </a:prstGeom>
          <a:solidFill>
            <a:schemeClr val="accent1"/>
          </a:solidFill>
          <a:ln w="9525">
            <a:solidFill>
              <a:schemeClr val="tx1"/>
            </a:solidFill>
            <a:miter lim="800000"/>
            <a:headEnd/>
            <a:tailEnd/>
          </a:ln>
          <a:effectLst/>
        </p:spPr>
        <p:txBody>
          <a:bodyPr wrap="square">
            <a:spAutoFit/>
          </a:bodyPr>
          <a:lstStyle/>
          <a:p>
            <a:pPr algn="ctr">
              <a:spcBef>
                <a:spcPct val="20000"/>
              </a:spcBef>
            </a:pPr>
            <a:r>
              <a:rPr lang="en-US" sz="2800" b="1" dirty="0" err="1">
                <a:latin typeface="Times New Roman" pitchFamily="18" charset="0"/>
                <a:cs typeface="Times New Roman" pitchFamily="18" charset="0"/>
              </a:rPr>
              <a:t>Muốn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tìm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liền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ta </a:t>
            </a:r>
            <a:r>
              <a:rPr lang="en-US" sz="2800" b="1" dirty="0" err="1">
                <a:latin typeface="Times New Roman" pitchFamily="18" charset="0"/>
                <a:cs typeface="Times New Roman" pitchFamily="18" charset="0"/>
              </a:rPr>
              <a:t>lấy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liền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7.</a:t>
            </a:r>
          </a:p>
        </p:txBody>
      </p:sp>
    </p:spTree>
    <p:custDataLst>
      <p:tags r:id="rId1"/>
    </p:custDataLst>
    <p:extLst>
      <p:ext uri="{BB962C8B-B14F-4D97-AF65-F5344CB8AC3E}">
        <p14:creationId xmlns:p14="http://schemas.microsoft.com/office/powerpoint/2010/main" val="3435441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blinds(horizontal)">
                                      <p:cBhvr>
                                        <p:cTn id="12" dur="500"/>
                                        <p:tgtEl>
                                          <p:spTgt spid="717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173"/>
                                        </p:tgtEl>
                                        <p:attrNameLst>
                                          <p:attrName>style.visibility</p:attrName>
                                        </p:attrNameLst>
                                      </p:cBhvr>
                                      <p:to>
                                        <p:strVal val="visible"/>
                                      </p:to>
                                    </p:set>
                                    <p:animEffect transition="in" filter="blinds(horizontal)">
                                      <p:cBhvr>
                                        <p:cTn id="15" dur="500"/>
                                        <p:tgtEl>
                                          <p:spTgt spid="717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177"/>
                                        </p:tgtEl>
                                        <p:attrNameLst>
                                          <p:attrName>style.visibility</p:attrName>
                                        </p:attrNameLst>
                                      </p:cBhvr>
                                      <p:to>
                                        <p:strVal val="visible"/>
                                      </p:to>
                                    </p:set>
                                    <p:animEffect transition="in" filter="blinds(horizontal)">
                                      <p:cBhvr>
                                        <p:cTn id="20" dur="500"/>
                                        <p:tgtEl>
                                          <p:spTgt spid="71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185"/>
                                        </p:tgtEl>
                                        <p:attrNameLst>
                                          <p:attrName>style.visibility</p:attrName>
                                        </p:attrNameLst>
                                      </p:cBhvr>
                                      <p:to>
                                        <p:strVal val="visible"/>
                                      </p:to>
                                    </p:set>
                                    <p:animEffect transition="in" filter="blinds(horizontal)">
                                      <p:cBhvr>
                                        <p:cTn id="25" dur="500"/>
                                        <p:tgtEl>
                                          <p:spTgt spid="718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176"/>
                                        </p:tgtEl>
                                        <p:attrNameLst>
                                          <p:attrName>style.visibility</p:attrName>
                                        </p:attrNameLst>
                                      </p:cBhvr>
                                      <p:to>
                                        <p:strVal val="visible"/>
                                      </p:to>
                                    </p:set>
                                    <p:animEffect transition="in" filter="blinds(horizontal)">
                                      <p:cBhvr>
                                        <p:cTn id="30" dur="500"/>
                                        <p:tgtEl>
                                          <p:spTgt spid="7176"/>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7184"/>
                                        </p:tgtEl>
                                        <p:attrNameLst>
                                          <p:attrName>style.visibility</p:attrName>
                                        </p:attrNameLst>
                                      </p:cBhvr>
                                      <p:to>
                                        <p:strVal val="visible"/>
                                      </p:to>
                                    </p:set>
                                    <p:animEffect transition="in" filter="blinds(horizontal)">
                                      <p:cBhvr>
                                        <p:cTn id="33" dur="500"/>
                                        <p:tgtEl>
                                          <p:spTgt spid="718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7204"/>
                                        </p:tgtEl>
                                        <p:attrNameLst>
                                          <p:attrName>style.visibility</p:attrName>
                                        </p:attrNameLst>
                                      </p:cBhvr>
                                      <p:to>
                                        <p:strVal val="visible"/>
                                      </p:to>
                                    </p:set>
                                    <p:animEffect transition="in" filter="blinds(horizontal)">
                                      <p:cBhvr>
                                        <p:cTn id="36" dur="500"/>
                                        <p:tgtEl>
                                          <p:spTgt spid="720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linds(horizontal)">
                                      <p:cBhvr>
                                        <p:cTn id="41" dur="500"/>
                                        <p:tgtEl>
                                          <p:spTgt spid="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7174"/>
                                        </p:tgtEl>
                                        <p:attrNameLst>
                                          <p:attrName>style.visibility</p:attrName>
                                        </p:attrNameLst>
                                      </p:cBhvr>
                                      <p:to>
                                        <p:strVal val="visible"/>
                                      </p:to>
                                    </p:set>
                                    <p:animEffect transition="in" filter="blinds(horizontal)">
                                      <p:cBhvr>
                                        <p:cTn id="46" dur="500"/>
                                        <p:tgtEl>
                                          <p:spTgt spid="717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7178"/>
                                        </p:tgtEl>
                                        <p:attrNameLst>
                                          <p:attrName>style.visibility</p:attrName>
                                        </p:attrNameLst>
                                      </p:cBhvr>
                                      <p:to>
                                        <p:strVal val="visible"/>
                                      </p:to>
                                    </p:set>
                                    <p:animEffect transition="in" filter="blinds(horizontal)">
                                      <p:cBhvr>
                                        <p:cTn id="49" dur="500"/>
                                        <p:tgtEl>
                                          <p:spTgt spid="717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7179"/>
                                        </p:tgtEl>
                                        <p:attrNameLst>
                                          <p:attrName>style.visibility</p:attrName>
                                        </p:attrNameLst>
                                      </p:cBhvr>
                                      <p:to>
                                        <p:strVal val="visible"/>
                                      </p:to>
                                    </p:set>
                                    <p:animEffect transition="in" filter="blinds(horizontal)">
                                      <p:cBhvr>
                                        <p:cTn id="54" dur="500"/>
                                        <p:tgtEl>
                                          <p:spTgt spid="717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7194"/>
                                        </p:tgtEl>
                                        <p:attrNameLst>
                                          <p:attrName>style.visibility</p:attrName>
                                        </p:attrNameLst>
                                      </p:cBhvr>
                                      <p:to>
                                        <p:strVal val="visible"/>
                                      </p:to>
                                    </p:set>
                                    <p:animEffect transition="in" filter="blinds(horizontal)">
                                      <p:cBhvr>
                                        <p:cTn id="59" dur="500"/>
                                        <p:tgtEl>
                                          <p:spTgt spid="719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7180"/>
                                        </p:tgtEl>
                                        <p:attrNameLst>
                                          <p:attrName>style.visibility</p:attrName>
                                        </p:attrNameLst>
                                      </p:cBhvr>
                                      <p:to>
                                        <p:strVal val="visible"/>
                                      </p:to>
                                    </p:set>
                                    <p:animEffect transition="in" filter="blinds(horizontal)">
                                      <p:cBhvr>
                                        <p:cTn id="64" dur="500"/>
                                        <p:tgtEl>
                                          <p:spTgt spid="718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7215"/>
                                        </p:tgtEl>
                                        <p:attrNameLst>
                                          <p:attrName>style.visibility</p:attrName>
                                        </p:attrNameLst>
                                      </p:cBhvr>
                                      <p:to>
                                        <p:strVal val="visible"/>
                                      </p:to>
                                    </p:set>
                                    <p:animEffect transition="in" filter="blinds(horizontal)">
                                      <p:cBhvr>
                                        <p:cTn id="69" dur="500"/>
                                        <p:tgtEl>
                                          <p:spTgt spid="7215"/>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7216"/>
                                        </p:tgtEl>
                                        <p:attrNameLst>
                                          <p:attrName>style.visibility</p:attrName>
                                        </p:attrNameLst>
                                      </p:cBhvr>
                                      <p:to>
                                        <p:strVal val="visible"/>
                                      </p:to>
                                    </p:set>
                                    <p:animEffect transition="in" filter="blinds(horizontal)">
                                      <p:cBhvr>
                                        <p:cTn id="74" dur="500"/>
                                        <p:tgtEl>
                                          <p:spTgt spid="721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7205"/>
                                        </p:tgtEl>
                                        <p:attrNameLst>
                                          <p:attrName>style.visibility</p:attrName>
                                        </p:attrNameLst>
                                      </p:cBhvr>
                                      <p:to>
                                        <p:strVal val="visible"/>
                                      </p:to>
                                    </p:set>
                                    <p:animEffect transition="in" filter="blinds(horizontal)">
                                      <p:cBhvr>
                                        <p:cTn id="79" dur="500"/>
                                        <p:tgtEl>
                                          <p:spTgt spid="7205"/>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7186"/>
                                        </p:tgtEl>
                                        <p:attrNameLst>
                                          <p:attrName>style.visibility</p:attrName>
                                        </p:attrNameLst>
                                      </p:cBhvr>
                                      <p:to>
                                        <p:strVal val="visible"/>
                                      </p:to>
                                    </p:set>
                                    <p:animEffect transition="in" filter="blinds(horizontal)">
                                      <p:cBhvr>
                                        <p:cTn id="82" dur="500"/>
                                        <p:tgtEl>
                                          <p:spTgt spid="71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blinds(horizontal)">
                                      <p:cBhvr>
                                        <p:cTn id="87" dur="500"/>
                                        <p:tgtEl>
                                          <p:spTgt spid="1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7175"/>
                                        </p:tgtEl>
                                        <p:attrNameLst>
                                          <p:attrName>style.visibility</p:attrName>
                                        </p:attrNameLst>
                                      </p:cBhvr>
                                      <p:to>
                                        <p:strVal val="visible"/>
                                      </p:to>
                                    </p:set>
                                    <p:animEffect transition="in" filter="blinds(horizontal)">
                                      <p:cBhvr>
                                        <p:cTn id="92" dur="500"/>
                                        <p:tgtEl>
                                          <p:spTgt spid="7175"/>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7181"/>
                                        </p:tgtEl>
                                        <p:attrNameLst>
                                          <p:attrName>style.visibility</p:attrName>
                                        </p:attrNameLst>
                                      </p:cBhvr>
                                      <p:to>
                                        <p:strVal val="visible"/>
                                      </p:to>
                                    </p:set>
                                    <p:animEffect transition="in" filter="blinds(horizontal)">
                                      <p:cBhvr>
                                        <p:cTn id="95" dur="500"/>
                                        <p:tgtEl>
                                          <p:spTgt spid="7181"/>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3" presetClass="entr" presetSubtype="10" fill="hold" grpId="0" nodeType="clickEffect">
                                  <p:stCondLst>
                                    <p:cond delay="0"/>
                                  </p:stCondLst>
                                  <p:childTnLst>
                                    <p:set>
                                      <p:cBhvr>
                                        <p:cTn id="99" dur="1" fill="hold">
                                          <p:stCondLst>
                                            <p:cond delay="0"/>
                                          </p:stCondLst>
                                        </p:cTn>
                                        <p:tgtEl>
                                          <p:spTgt spid="7182"/>
                                        </p:tgtEl>
                                        <p:attrNameLst>
                                          <p:attrName>style.visibility</p:attrName>
                                        </p:attrNameLst>
                                      </p:cBhvr>
                                      <p:to>
                                        <p:strVal val="visible"/>
                                      </p:to>
                                    </p:set>
                                    <p:animEffect transition="in" filter="blinds(horizontal)">
                                      <p:cBhvr>
                                        <p:cTn id="100" dur="500"/>
                                        <p:tgtEl>
                                          <p:spTgt spid="7182"/>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7195"/>
                                        </p:tgtEl>
                                        <p:attrNameLst>
                                          <p:attrName>style.visibility</p:attrName>
                                        </p:attrNameLst>
                                      </p:cBhvr>
                                      <p:to>
                                        <p:strVal val="visible"/>
                                      </p:to>
                                    </p:set>
                                    <p:animEffect transition="in" filter="blinds(horizontal)">
                                      <p:cBhvr>
                                        <p:cTn id="105" dur="500"/>
                                        <p:tgtEl>
                                          <p:spTgt spid="7195"/>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3" presetClass="entr" presetSubtype="10" fill="hold" grpId="0" nodeType="clickEffect">
                                  <p:stCondLst>
                                    <p:cond delay="0"/>
                                  </p:stCondLst>
                                  <p:childTnLst>
                                    <p:set>
                                      <p:cBhvr>
                                        <p:cTn id="109" dur="1" fill="hold">
                                          <p:stCondLst>
                                            <p:cond delay="0"/>
                                          </p:stCondLst>
                                        </p:cTn>
                                        <p:tgtEl>
                                          <p:spTgt spid="7183"/>
                                        </p:tgtEl>
                                        <p:attrNameLst>
                                          <p:attrName>style.visibility</p:attrName>
                                        </p:attrNameLst>
                                      </p:cBhvr>
                                      <p:to>
                                        <p:strVal val="visible"/>
                                      </p:to>
                                    </p:set>
                                    <p:animEffect transition="in" filter="blinds(horizontal)">
                                      <p:cBhvr>
                                        <p:cTn id="110" dur="500"/>
                                        <p:tgtEl>
                                          <p:spTgt spid="7183"/>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3" presetClass="entr" presetSubtype="10" fill="hold" grpId="0" nodeType="clickEffect">
                                  <p:stCondLst>
                                    <p:cond delay="0"/>
                                  </p:stCondLst>
                                  <p:childTnLst>
                                    <p:set>
                                      <p:cBhvr>
                                        <p:cTn id="114" dur="1" fill="hold">
                                          <p:stCondLst>
                                            <p:cond delay="0"/>
                                          </p:stCondLst>
                                        </p:cTn>
                                        <p:tgtEl>
                                          <p:spTgt spid="7217"/>
                                        </p:tgtEl>
                                        <p:attrNameLst>
                                          <p:attrName>style.visibility</p:attrName>
                                        </p:attrNameLst>
                                      </p:cBhvr>
                                      <p:to>
                                        <p:strVal val="visible"/>
                                      </p:to>
                                    </p:set>
                                    <p:animEffect transition="in" filter="blinds(horizontal)">
                                      <p:cBhvr>
                                        <p:cTn id="115" dur="500"/>
                                        <p:tgtEl>
                                          <p:spTgt spid="7217"/>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3" presetClass="entr" presetSubtype="10" fill="hold" grpId="0" nodeType="clickEffect">
                                  <p:stCondLst>
                                    <p:cond delay="0"/>
                                  </p:stCondLst>
                                  <p:childTnLst>
                                    <p:set>
                                      <p:cBhvr>
                                        <p:cTn id="119" dur="1" fill="hold">
                                          <p:stCondLst>
                                            <p:cond delay="0"/>
                                          </p:stCondLst>
                                        </p:cTn>
                                        <p:tgtEl>
                                          <p:spTgt spid="7218"/>
                                        </p:tgtEl>
                                        <p:attrNameLst>
                                          <p:attrName>style.visibility</p:attrName>
                                        </p:attrNameLst>
                                      </p:cBhvr>
                                      <p:to>
                                        <p:strVal val="visible"/>
                                      </p:to>
                                    </p:set>
                                    <p:animEffect transition="in" filter="blinds(horizontal)">
                                      <p:cBhvr>
                                        <p:cTn id="120" dur="500"/>
                                        <p:tgtEl>
                                          <p:spTgt spid="7218"/>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3" presetClass="entr" presetSubtype="10" fill="hold" grpId="0" nodeType="clickEffect">
                                  <p:stCondLst>
                                    <p:cond delay="0"/>
                                  </p:stCondLst>
                                  <p:childTnLst>
                                    <p:set>
                                      <p:cBhvr>
                                        <p:cTn id="124" dur="1" fill="hold">
                                          <p:stCondLst>
                                            <p:cond delay="0"/>
                                          </p:stCondLst>
                                        </p:cTn>
                                        <p:tgtEl>
                                          <p:spTgt spid="7187"/>
                                        </p:tgtEl>
                                        <p:attrNameLst>
                                          <p:attrName>style.visibility</p:attrName>
                                        </p:attrNameLst>
                                      </p:cBhvr>
                                      <p:to>
                                        <p:strVal val="visible"/>
                                      </p:to>
                                    </p:set>
                                    <p:animEffect transition="in" filter="blinds(horizontal)">
                                      <p:cBhvr>
                                        <p:cTn id="125" dur="500"/>
                                        <p:tgtEl>
                                          <p:spTgt spid="7187"/>
                                        </p:tgtEl>
                                      </p:cBhvr>
                                    </p:animEffect>
                                  </p:childTnLst>
                                </p:cTn>
                              </p:par>
                              <p:par>
                                <p:cTn id="126" presetID="3" presetClass="entr" presetSubtype="10" fill="hold" grpId="0" nodeType="withEffect">
                                  <p:stCondLst>
                                    <p:cond delay="0"/>
                                  </p:stCondLst>
                                  <p:childTnLst>
                                    <p:set>
                                      <p:cBhvr>
                                        <p:cTn id="127" dur="1" fill="hold">
                                          <p:stCondLst>
                                            <p:cond delay="0"/>
                                          </p:stCondLst>
                                        </p:cTn>
                                        <p:tgtEl>
                                          <p:spTgt spid="7206"/>
                                        </p:tgtEl>
                                        <p:attrNameLst>
                                          <p:attrName>style.visibility</p:attrName>
                                        </p:attrNameLst>
                                      </p:cBhvr>
                                      <p:to>
                                        <p:strVal val="visible"/>
                                      </p:to>
                                    </p:set>
                                    <p:animEffect transition="in" filter="blinds(horizontal)">
                                      <p:cBhvr>
                                        <p:cTn id="128" dur="500"/>
                                        <p:tgtEl>
                                          <p:spTgt spid="7206"/>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07"/>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3" presetClass="entr" presetSubtype="10" fill="hold" grpId="0" nodeType="clickEffect">
                                  <p:stCondLst>
                                    <p:cond delay="0"/>
                                  </p:stCondLst>
                                  <p:childTnLst>
                                    <p:set>
                                      <p:cBhvr>
                                        <p:cTn id="136" dur="1" fill="hold">
                                          <p:stCondLst>
                                            <p:cond delay="0"/>
                                          </p:stCondLst>
                                        </p:cTn>
                                        <p:tgtEl>
                                          <p:spTgt spid="7207"/>
                                        </p:tgtEl>
                                        <p:attrNameLst>
                                          <p:attrName>style.visibility</p:attrName>
                                        </p:attrNameLst>
                                      </p:cBhvr>
                                      <p:to>
                                        <p:strVal val="visible"/>
                                      </p:to>
                                    </p:set>
                                    <p:animEffect transition="in" filter="blinds(horizontal)">
                                      <p:cBhvr>
                                        <p:cTn id="137" dur="500"/>
                                        <p:tgtEl>
                                          <p:spTgt spid="7207"/>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3" presetClass="entr" presetSubtype="10" fill="hold" grpId="0" nodeType="clickEffect">
                                  <p:stCondLst>
                                    <p:cond delay="0"/>
                                  </p:stCondLst>
                                  <p:childTnLst>
                                    <p:set>
                                      <p:cBhvr>
                                        <p:cTn id="141" dur="1" fill="hold">
                                          <p:stCondLst>
                                            <p:cond delay="0"/>
                                          </p:stCondLst>
                                        </p:cTn>
                                        <p:tgtEl>
                                          <p:spTgt spid="7208"/>
                                        </p:tgtEl>
                                        <p:attrNameLst>
                                          <p:attrName>style.visibility</p:attrName>
                                        </p:attrNameLst>
                                      </p:cBhvr>
                                      <p:to>
                                        <p:strVal val="visible"/>
                                      </p:to>
                                    </p:set>
                                    <p:animEffect transition="in" filter="blinds(horizontal)">
                                      <p:cBhvr>
                                        <p:cTn id="142" dur="500"/>
                                        <p:tgtEl>
                                          <p:spTgt spid="7208"/>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3" presetClass="entr" presetSubtype="10" fill="hold" grpId="0" nodeType="clickEffect">
                                  <p:stCondLst>
                                    <p:cond delay="0"/>
                                  </p:stCondLst>
                                  <p:childTnLst>
                                    <p:set>
                                      <p:cBhvr>
                                        <p:cTn id="146" dur="1" fill="hold">
                                          <p:stCondLst>
                                            <p:cond delay="0"/>
                                          </p:stCondLst>
                                        </p:cTn>
                                        <p:tgtEl>
                                          <p:spTgt spid="7209"/>
                                        </p:tgtEl>
                                        <p:attrNameLst>
                                          <p:attrName>style.visibility</p:attrName>
                                        </p:attrNameLst>
                                      </p:cBhvr>
                                      <p:to>
                                        <p:strVal val="visible"/>
                                      </p:to>
                                    </p:set>
                                    <p:animEffect transition="in" filter="blinds(horizontal)">
                                      <p:cBhvr>
                                        <p:cTn id="147" dur="500"/>
                                        <p:tgtEl>
                                          <p:spTgt spid="7209"/>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3" presetClass="entr" presetSubtype="10" fill="hold" grpId="0" nodeType="clickEffect">
                                  <p:stCondLst>
                                    <p:cond delay="0"/>
                                  </p:stCondLst>
                                  <p:childTnLst>
                                    <p:set>
                                      <p:cBhvr>
                                        <p:cTn id="151" dur="1" fill="hold">
                                          <p:stCondLst>
                                            <p:cond delay="0"/>
                                          </p:stCondLst>
                                        </p:cTn>
                                        <p:tgtEl>
                                          <p:spTgt spid="7210"/>
                                        </p:tgtEl>
                                        <p:attrNameLst>
                                          <p:attrName>style.visibility</p:attrName>
                                        </p:attrNameLst>
                                      </p:cBhvr>
                                      <p:to>
                                        <p:strVal val="visible"/>
                                      </p:to>
                                    </p:set>
                                    <p:animEffect transition="in" filter="blinds(horizontal)">
                                      <p:cBhvr>
                                        <p:cTn id="152" dur="500"/>
                                        <p:tgtEl>
                                          <p:spTgt spid="72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108"/>
                                        </p:tgtEl>
                                        <p:attrNameLst>
                                          <p:attrName>style.visibility</p:attrName>
                                        </p:attrNameLst>
                                      </p:cBhvr>
                                      <p:to>
                                        <p:strVal val="visible"/>
                                      </p:to>
                                    </p:set>
                                  </p:childTnLst>
                                </p:cTn>
                              </p:par>
                              <p:par>
                                <p:cTn id="157" presetID="10" presetClass="exit" presetSubtype="0" fill="hold" grpId="1" nodeType="withEffect">
                                  <p:stCondLst>
                                    <p:cond delay="0"/>
                                  </p:stCondLst>
                                  <p:childTnLst>
                                    <p:animEffect transition="out" filter="fade">
                                      <p:cBhvr>
                                        <p:cTn id="158" dur="500"/>
                                        <p:tgtEl>
                                          <p:spTgt spid="107"/>
                                        </p:tgtEl>
                                      </p:cBhvr>
                                    </p:animEffect>
                                    <p:set>
                                      <p:cBhvr>
                                        <p:cTn id="159" dur="1" fill="hold">
                                          <p:stCondLst>
                                            <p:cond delay="499"/>
                                          </p:stCondLst>
                                        </p:cTn>
                                        <p:tgtEl>
                                          <p:spTgt spid="107"/>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3" presetClass="entr" presetSubtype="10" fill="hold" grpId="0" nodeType="clickEffect">
                                  <p:stCondLst>
                                    <p:cond delay="0"/>
                                  </p:stCondLst>
                                  <p:childTnLst>
                                    <p:set>
                                      <p:cBhvr>
                                        <p:cTn id="163" dur="1" fill="hold">
                                          <p:stCondLst>
                                            <p:cond delay="0"/>
                                          </p:stCondLst>
                                        </p:cTn>
                                        <p:tgtEl>
                                          <p:spTgt spid="7188"/>
                                        </p:tgtEl>
                                        <p:attrNameLst>
                                          <p:attrName>style.visibility</p:attrName>
                                        </p:attrNameLst>
                                      </p:cBhvr>
                                      <p:to>
                                        <p:strVal val="visible"/>
                                      </p:to>
                                    </p:set>
                                    <p:animEffect transition="in" filter="blinds(horizontal)">
                                      <p:cBhvr>
                                        <p:cTn id="164" dur="500"/>
                                        <p:tgtEl>
                                          <p:spTgt spid="7188"/>
                                        </p:tgtEl>
                                      </p:cBhvr>
                                    </p:animEffect>
                                  </p:childTnLst>
                                </p:cTn>
                              </p:par>
                            </p:childTnLst>
                          </p:cTn>
                        </p:par>
                      </p:childTnLst>
                    </p:cTn>
                  </p:par>
                  <p:par>
                    <p:cTn id="165" fill="hold">
                      <p:stCondLst>
                        <p:cond delay="indefinite"/>
                      </p:stCondLst>
                      <p:childTnLst>
                        <p:par>
                          <p:cTn id="166" fill="hold">
                            <p:stCondLst>
                              <p:cond delay="0"/>
                            </p:stCondLst>
                            <p:childTnLst>
                              <p:par>
                                <p:cTn id="167" presetID="3" presetClass="entr" presetSubtype="10" fill="hold" grpId="0" nodeType="clickEffect">
                                  <p:stCondLst>
                                    <p:cond delay="0"/>
                                  </p:stCondLst>
                                  <p:childTnLst>
                                    <p:set>
                                      <p:cBhvr>
                                        <p:cTn id="168" dur="1" fill="hold">
                                          <p:stCondLst>
                                            <p:cond delay="0"/>
                                          </p:stCondLst>
                                        </p:cTn>
                                        <p:tgtEl>
                                          <p:spTgt spid="7189"/>
                                        </p:tgtEl>
                                        <p:attrNameLst>
                                          <p:attrName>style.visibility</p:attrName>
                                        </p:attrNameLst>
                                      </p:cBhvr>
                                      <p:to>
                                        <p:strVal val="visible"/>
                                      </p:to>
                                    </p:set>
                                    <p:animEffect transition="in" filter="blinds(horizontal)">
                                      <p:cBhvr>
                                        <p:cTn id="169" dur="500"/>
                                        <p:tgtEl>
                                          <p:spTgt spid="7189"/>
                                        </p:tgtEl>
                                      </p:cBhvr>
                                    </p:animEffect>
                                  </p:childTnLst>
                                </p:cTn>
                              </p:par>
                            </p:childTnLst>
                          </p:cTn>
                        </p:par>
                      </p:childTnLst>
                    </p:cTn>
                  </p:par>
                  <p:par>
                    <p:cTn id="170" fill="hold" nodeType="clickPar">
                      <p:stCondLst>
                        <p:cond delay="indefinite"/>
                      </p:stCondLst>
                      <p:childTnLst>
                        <p:par>
                          <p:cTn id="171" fill="hold" nodeType="withGroup">
                            <p:stCondLst>
                              <p:cond delay="0"/>
                            </p:stCondLst>
                            <p:childTnLst>
                              <p:par>
                                <p:cTn id="172" presetID="3" presetClass="entr" presetSubtype="10" fill="hold" grpId="0" nodeType="clickEffect">
                                  <p:stCondLst>
                                    <p:cond delay="0"/>
                                  </p:stCondLst>
                                  <p:childTnLst>
                                    <p:set>
                                      <p:cBhvr>
                                        <p:cTn id="173" dur="1" fill="hold">
                                          <p:stCondLst>
                                            <p:cond delay="0"/>
                                          </p:stCondLst>
                                        </p:cTn>
                                        <p:tgtEl>
                                          <p:spTgt spid="7190"/>
                                        </p:tgtEl>
                                        <p:attrNameLst>
                                          <p:attrName>style.visibility</p:attrName>
                                        </p:attrNameLst>
                                      </p:cBhvr>
                                      <p:to>
                                        <p:strVal val="visible"/>
                                      </p:to>
                                    </p:set>
                                    <p:animEffect transition="in" filter="blinds(horizontal)">
                                      <p:cBhvr>
                                        <p:cTn id="174" dur="500"/>
                                        <p:tgtEl>
                                          <p:spTgt spid="7190"/>
                                        </p:tgtEl>
                                      </p:cBhvr>
                                    </p:animEffect>
                                  </p:childTnLst>
                                </p:cTn>
                              </p:par>
                            </p:childTnLst>
                          </p:cTn>
                        </p:par>
                      </p:childTnLst>
                    </p:cTn>
                  </p:par>
                  <p:par>
                    <p:cTn id="175" fill="hold">
                      <p:stCondLst>
                        <p:cond delay="indefinite"/>
                      </p:stCondLst>
                      <p:childTnLst>
                        <p:par>
                          <p:cTn id="176" fill="hold">
                            <p:stCondLst>
                              <p:cond delay="0"/>
                            </p:stCondLst>
                            <p:childTnLst>
                              <p:par>
                                <p:cTn id="177" presetID="3" presetClass="entr" presetSubtype="10" fill="hold" grpId="0" nodeType="clickEffect">
                                  <p:stCondLst>
                                    <p:cond delay="0"/>
                                  </p:stCondLst>
                                  <p:childTnLst>
                                    <p:set>
                                      <p:cBhvr>
                                        <p:cTn id="178" dur="1" fill="hold">
                                          <p:stCondLst>
                                            <p:cond delay="0"/>
                                          </p:stCondLst>
                                        </p:cTn>
                                        <p:tgtEl>
                                          <p:spTgt spid="7191"/>
                                        </p:tgtEl>
                                        <p:attrNameLst>
                                          <p:attrName>style.visibility</p:attrName>
                                        </p:attrNameLst>
                                      </p:cBhvr>
                                      <p:to>
                                        <p:strVal val="visible"/>
                                      </p:to>
                                    </p:set>
                                    <p:animEffect transition="in" filter="blinds(horizontal)">
                                      <p:cBhvr>
                                        <p:cTn id="179" dur="500"/>
                                        <p:tgtEl>
                                          <p:spTgt spid="7191"/>
                                        </p:tgtEl>
                                      </p:cBhvr>
                                    </p:animEffect>
                                  </p:childTnLst>
                                </p:cTn>
                              </p:par>
                            </p:childTnLst>
                          </p:cTn>
                        </p:par>
                      </p:childTnLst>
                    </p:cTn>
                  </p:par>
                  <p:par>
                    <p:cTn id="180" fill="hold">
                      <p:stCondLst>
                        <p:cond delay="indefinite"/>
                      </p:stCondLst>
                      <p:childTnLst>
                        <p:par>
                          <p:cTn id="181" fill="hold">
                            <p:stCondLst>
                              <p:cond delay="0"/>
                            </p:stCondLst>
                            <p:childTnLst>
                              <p:par>
                                <p:cTn id="182" presetID="3" presetClass="entr" presetSubtype="10" fill="hold" grpId="0" nodeType="clickEffect">
                                  <p:stCondLst>
                                    <p:cond delay="0"/>
                                  </p:stCondLst>
                                  <p:childTnLst>
                                    <p:set>
                                      <p:cBhvr>
                                        <p:cTn id="183" dur="1" fill="hold">
                                          <p:stCondLst>
                                            <p:cond delay="0"/>
                                          </p:stCondLst>
                                        </p:cTn>
                                        <p:tgtEl>
                                          <p:spTgt spid="7192"/>
                                        </p:tgtEl>
                                        <p:attrNameLst>
                                          <p:attrName>style.visibility</p:attrName>
                                        </p:attrNameLst>
                                      </p:cBhvr>
                                      <p:to>
                                        <p:strVal val="visible"/>
                                      </p:to>
                                    </p:set>
                                    <p:animEffect transition="in" filter="blinds(horizontal)">
                                      <p:cBhvr>
                                        <p:cTn id="184" dur="500"/>
                                        <p:tgtEl>
                                          <p:spTgt spid="7192"/>
                                        </p:tgtEl>
                                      </p:cBhvr>
                                    </p:animEffect>
                                  </p:childTnLst>
                                </p:cTn>
                              </p:par>
                            </p:childTnLst>
                          </p:cTn>
                        </p:par>
                      </p:childTnLst>
                    </p:cTn>
                  </p:par>
                  <p:par>
                    <p:cTn id="185" fill="hold">
                      <p:stCondLst>
                        <p:cond delay="indefinite"/>
                      </p:stCondLst>
                      <p:childTnLst>
                        <p:par>
                          <p:cTn id="186" fill="hold">
                            <p:stCondLst>
                              <p:cond delay="0"/>
                            </p:stCondLst>
                            <p:childTnLst>
                              <p:par>
                                <p:cTn id="187" presetID="3" presetClass="entr" presetSubtype="10" fill="hold" grpId="0" nodeType="clickEffect">
                                  <p:stCondLst>
                                    <p:cond delay="0"/>
                                  </p:stCondLst>
                                  <p:childTnLst>
                                    <p:set>
                                      <p:cBhvr>
                                        <p:cTn id="188" dur="1" fill="hold">
                                          <p:stCondLst>
                                            <p:cond delay="0"/>
                                          </p:stCondLst>
                                        </p:cTn>
                                        <p:tgtEl>
                                          <p:spTgt spid="7193"/>
                                        </p:tgtEl>
                                        <p:attrNameLst>
                                          <p:attrName>style.visibility</p:attrName>
                                        </p:attrNameLst>
                                      </p:cBhvr>
                                      <p:to>
                                        <p:strVal val="visible"/>
                                      </p:to>
                                    </p:set>
                                    <p:animEffect transition="in" filter="blinds(horizontal)">
                                      <p:cBhvr>
                                        <p:cTn id="189" dur="500"/>
                                        <p:tgtEl>
                                          <p:spTgt spid="7193"/>
                                        </p:tgtEl>
                                      </p:cBhvr>
                                    </p:animEffect>
                                  </p:childTnLst>
                                </p:cTn>
                              </p:par>
                            </p:childTnLst>
                          </p:cTn>
                        </p:par>
                      </p:childTnLst>
                    </p:cTn>
                  </p:par>
                  <p:par>
                    <p:cTn id="190" fill="hold">
                      <p:stCondLst>
                        <p:cond delay="indefinite"/>
                      </p:stCondLst>
                      <p:childTnLst>
                        <p:par>
                          <p:cTn id="191" fill="hold">
                            <p:stCondLst>
                              <p:cond delay="0"/>
                            </p:stCondLst>
                            <p:childTnLst>
                              <p:par>
                                <p:cTn id="192" presetID="3" presetClass="entr" presetSubtype="10" fill="hold" grpId="0" nodeType="clickEffect">
                                  <p:stCondLst>
                                    <p:cond delay="0"/>
                                  </p:stCondLst>
                                  <p:childTnLst>
                                    <p:set>
                                      <p:cBhvr>
                                        <p:cTn id="193" dur="1" fill="hold">
                                          <p:stCondLst>
                                            <p:cond delay="0"/>
                                          </p:stCondLst>
                                        </p:cTn>
                                        <p:tgtEl>
                                          <p:spTgt spid="7196"/>
                                        </p:tgtEl>
                                        <p:attrNameLst>
                                          <p:attrName>style.visibility</p:attrName>
                                        </p:attrNameLst>
                                      </p:cBhvr>
                                      <p:to>
                                        <p:strVal val="visible"/>
                                      </p:to>
                                    </p:set>
                                    <p:animEffect transition="in" filter="blinds(horizontal)">
                                      <p:cBhvr>
                                        <p:cTn id="194" dur="500"/>
                                        <p:tgtEl>
                                          <p:spTgt spid="7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73" grpId="0" animBg="1"/>
      <p:bldP spid="7174" grpId="0" animBg="1"/>
      <p:bldP spid="7175" grpId="0" animBg="1"/>
      <p:bldP spid="7176" grpId="0" animBg="1"/>
      <p:bldP spid="7177" grpId="0"/>
      <p:bldP spid="7178" grpId="0"/>
      <p:bldP spid="7179" grpId="0"/>
      <p:bldP spid="7180" grpId="0"/>
      <p:bldP spid="7181" grpId="0"/>
      <p:bldP spid="7182" grpId="0"/>
      <p:bldP spid="7183" grpId="0"/>
      <p:bldP spid="7184" grpId="0"/>
      <p:bldP spid="7185" grpId="0"/>
      <p:bldP spid="7186" grpId="0"/>
      <p:bldP spid="7187" grpId="0"/>
      <p:bldP spid="7188" grpId="0"/>
      <p:bldP spid="7189" grpId="0"/>
      <p:bldP spid="7190" grpId="0"/>
      <p:bldP spid="7191" grpId="0"/>
      <p:bldP spid="7192" grpId="0"/>
      <p:bldP spid="7193" grpId="0"/>
      <p:bldP spid="7194" grpId="0"/>
      <p:bldP spid="7195" grpId="0"/>
      <p:bldP spid="7196" grpId="0"/>
      <p:bldP spid="7204" grpId="0"/>
      <p:bldP spid="7205" grpId="0"/>
      <p:bldP spid="7206" grpId="0"/>
      <p:bldP spid="7207" grpId="0" animBg="1"/>
      <p:bldP spid="7208" grpId="0"/>
      <p:bldP spid="7209" grpId="0" animBg="1"/>
      <p:bldP spid="7210" grpId="0"/>
      <p:bldP spid="7215" grpId="0"/>
      <p:bldP spid="7216" grpId="0"/>
      <p:bldP spid="7217" grpId="0"/>
      <p:bldP spid="7218" grpId="0"/>
      <p:bldP spid="107" grpId="0"/>
      <p:bldP spid="107" grpId="1"/>
      <p:bldP spid="10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4" descr="them"/>
          <p:cNvPicPr>
            <a:picLocks noChangeAspect="1" noChangeArrowheads="1"/>
          </p:cNvPicPr>
          <p:nvPr/>
        </p:nvPicPr>
        <p:blipFill>
          <a:blip r:embed="rId6">
            <a:lum bright="30000"/>
            <a:extLst>
              <a:ext uri="{28A0092B-C50C-407E-A947-70E740481C1C}">
                <a14:useLocalDpi xmlns:a14="http://schemas.microsoft.com/office/drawing/2010/main" val="0"/>
              </a:ext>
            </a:extLst>
          </a:blip>
          <a:srcRect t="37531" b="15575"/>
          <a:stretch>
            <a:fillRect/>
          </a:stretch>
        </p:blipFill>
        <p:spPr>
          <a:xfrm>
            <a:off x="-5080" y="0"/>
            <a:ext cx="1219200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Rectangle 4"/>
          <p:cNvSpPr>
            <a:spLocks noChangeArrowheads="1"/>
          </p:cNvSpPr>
          <p:nvPr/>
        </p:nvSpPr>
        <p:spPr bwMode="auto">
          <a:xfrm>
            <a:off x="3639312" y="1001268"/>
            <a:ext cx="4368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20000"/>
              </a:spcBef>
            </a:pPr>
            <a:r>
              <a:rPr lang="en-US" sz="2800" b="1" dirty="0">
                <a:latin typeface="Times New Roman" pitchFamily="18" charset="0"/>
                <a:cs typeface="Times New Roman" pitchFamily="18" charset="0"/>
              </a:rPr>
              <a:t>7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lấy</a:t>
            </a:r>
            <a:r>
              <a:rPr lang="en-US" sz="2800" b="1" dirty="0">
                <a:latin typeface="Times New Roman" pitchFamily="18" charset="0"/>
                <a:cs typeface="Times New Roman" pitchFamily="18" charset="0"/>
              </a:rPr>
              <a:t> 1 </a:t>
            </a:r>
            <a:r>
              <a:rPr lang="en-US" sz="2800" b="1" dirty="0" err="1">
                <a:latin typeface="Times New Roman" pitchFamily="18" charset="0"/>
                <a:cs typeface="Times New Roman" pitchFamily="18" charset="0"/>
              </a:rPr>
              <a:t>lần</a:t>
            </a:r>
            <a:r>
              <a:rPr lang="en-US" sz="2800" b="1" dirty="0">
                <a:latin typeface="Times New Roman" pitchFamily="18" charset="0"/>
                <a:cs typeface="Times New Roman" pitchFamily="18" charset="0"/>
              </a:rPr>
              <a:t>, ta </a:t>
            </a:r>
            <a:r>
              <a:rPr lang="en-US" sz="2800" b="1" dirty="0" err="1">
                <a:latin typeface="Times New Roman" pitchFamily="18" charset="0"/>
                <a:cs typeface="Times New Roman" pitchFamily="18" charset="0"/>
              </a:rPr>
              <a:t>viết</a:t>
            </a:r>
            <a:r>
              <a:rPr lang="en-US" sz="2800" b="1" dirty="0">
                <a:latin typeface="Times New Roman" pitchFamily="18" charset="0"/>
                <a:cs typeface="Times New Roman" pitchFamily="18" charset="0"/>
              </a:rPr>
              <a:t>:  </a:t>
            </a:r>
          </a:p>
        </p:txBody>
      </p:sp>
      <p:sp>
        <p:nvSpPr>
          <p:cNvPr id="7173" name="AutoShape 5"/>
          <p:cNvSpPr>
            <a:spLocks/>
          </p:cNvSpPr>
          <p:nvPr/>
        </p:nvSpPr>
        <p:spPr bwMode="auto">
          <a:xfrm>
            <a:off x="3550412" y="983807"/>
            <a:ext cx="101600" cy="606425"/>
          </a:xfrm>
          <a:prstGeom prst="rightBrace">
            <a:avLst>
              <a:gd name="adj1" fmla="val 66319"/>
              <a:gd name="adj2" fmla="val 50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sz="3200" b="1" i="1">
              <a:latin typeface="Times New Roman" pitchFamily="18" charset="0"/>
              <a:cs typeface="Times New Roman" pitchFamily="18" charset="0"/>
            </a:endParaRPr>
          </a:p>
        </p:txBody>
      </p:sp>
      <p:sp>
        <p:nvSpPr>
          <p:cNvPr id="7174" name="AutoShape 6"/>
          <p:cNvSpPr>
            <a:spLocks/>
          </p:cNvSpPr>
          <p:nvPr/>
        </p:nvSpPr>
        <p:spPr bwMode="auto">
          <a:xfrm>
            <a:off x="3575813" y="2161732"/>
            <a:ext cx="107951" cy="1076325"/>
          </a:xfrm>
          <a:prstGeom prst="rightBrace">
            <a:avLst>
              <a:gd name="adj1" fmla="val 110784"/>
              <a:gd name="adj2" fmla="val 50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sz="3200" b="1" i="1">
              <a:latin typeface="Times New Roman" pitchFamily="18" charset="0"/>
              <a:cs typeface="Times New Roman" pitchFamily="18" charset="0"/>
            </a:endParaRPr>
          </a:p>
        </p:txBody>
      </p:sp>
      <p:sp>
        <p:nvSpPr>
          <p:cNvPr id="7175" name="AutoShape 7"/>
          <p:cNvSpPr>
            <a:spLocks/>
          </p:cNvSpPr>
          <p:nvPr/>
        </p:nvSpPr>
        <p:spPr bwMode="auto">
          <a:xfrm>
            <a:off x="3732445" y="4154044"/>
            <a:ext cx="110067" cy="1685925"/>
          </a:xfrm>
          <a:prstGeom prst="rightBrace">
            <a:avLst>
              <a:gd name="adj1" fmla="val 170192"/>
              <a:gd name="adj2" fmla="val 50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sz="3200" b="1" i="1">
              <a:latin typeface="Times New Roman" pitchFamily="18" charset="0"/>
              <a:cs typeface="Times New Roman" pitchFamily="18" charset="0"/>
            </a:endParaRPr>
          </a:p>
        </p:txBody>
      </p:sp>
      <p:sp>
        <p:nvSpPr>
          <p:cNvPr id="7176" name="Line 8"/>
          <p:cNvSpPr>
            <a:spLocks noChangeShapeType="1"/>
          </p:cNvSpPr>
          <p:nvPr/>
        </p:nvSpPr>
        <p:spPr bwMode="auto">
          <a:xfrm>
            <a:off x="7601712" y="1191768"/>
            <a:ext cx="2117" cy="46482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latin typeface="Times New Roman" pitchFamily="18" charset="0"/>
              <a:cs typeface="Times New Roman" pitchFamily="18" charset="0"/>
            </a:endParaRPr>
          </a:p>
        </p:txBody>
      </p:sp>
      <p:sp>
        <p:nvSpPr>
          <p:cNvPr id="7177" name="Rectangle 9"/>
          <p:cNvSpPr>
            <a:spLocks noChangeArrowheads="1"/>
          </p:cNvSpPr>
          <p:nvPr/>
        </p:nvSpPr>
        <p:spPr bwMode="auto">
          <a:xfrm>
            <a:off x="3787480" y="1444182"/>
            <a:ext cx="9925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800" b="1" dirty="0">
                <a:solidFill>
                  <a:srgbClr val="FF0000"/>
                </a:solidFill>
                <a:latin typeface="Times New Roman" pitchFamily="18" charset="0"/>
                <a:cs typeface="Times New Roman" pitchFamily="18" charset="0"/>
              </a:rPr>
              <a:t>7 x 1 </a:t>
            </a:r>
          </a:p>
        </p:txBody>
      </p:sp>
      <p:sp>
        <p:nvSpPr>
          <p:cNvPr id="7178" name="Rectangle 10"/>
          <p:cNvSpPr>
            <a:spLocks noChangeArrowheads="1"/>
          </p:cNvSpPr>
          <p:nvPr/>
        </p:nvSpPr>
        <p:spPr bwMode="auto">
          <a:xfrm>
            <a:off x="3740912" y="2209357"/>
            <a:ext cx="4368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20000"/>
              </a:spcBef>
            </a:pPr>
            <a:r>
              <a:rPr lang="en-US" sz="2800" b="1" dirty="0">
                <a:latin typeface="Times New Roman" pitchFamily="18" charset="0"/>
                <a:cs typeface="Times New Roman" pitchFamily="18" charset="0"/>
              </a:rPr>
              <a:t>7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lấy</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lần</a:t>
            </a:r>
            <a:r>
              <a:rPr lang="en-US" sz="2800" b="1" dirty="0">
                <a:latin typeface="Times New Roman" pitchFamily="18" charset="0"/>
                <a:cs typeface="Times New Roman" pitchFamily="18" charset="0"/>
              </a:rPr>
              <a:t>, ta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p>
        </p:txBody>
      </p:sp>
      <p:sp>
        <p:nvSpPr>
          <p:cNvPr id="7179" name="Rectangle 11"/>
          <p:cNvSpPr>
            <a:spLocks noChangeArrowheads="1"/>
          </p:cNvSpPr>
          <p:nvPr/>
        </p:nvSpPr>
        <p:spPr bwMode="auto">
          <a:xfrm>
            <a:off x="3740913" y="2650681"/>
            <a:ext cx="9925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800" b="1" dirty="0">
                <a:latin typeface="Times New Roman" pitchFamily="18" charset="0"/>
                <a:cs typeface="Times New Roman" pitchFamily="18" charset="0"/>
              </a:rPr>
              <a:t>7 x 2 </a:t>
            </a:r>
          </a:p>
        </p:txBody>
      </p:sp>
      <p:sp>
        <p:nvSpPr>
          <p:cNvPr id="7180" name="Rectangle 12"/>
          <p:cNvSpPr>
            <a:spLocks noChangeArrowheads="1"/>
          </p:cNvSpPr>
          <p:nvPr/>
        </p:nvSpPr>
        <p:spPr bwMode="auto">
          <a:xfrm>
            <a:off x="3764197" y="3126931"/>
            <a:ext cx="383751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20000"/>
              </a:spcBef>
            </a:pPr>
            <a:r>
              <a:rPr lang="en-US" sz="2800" b="1">
                <a:solidFill>
                  <a:srgbClr val="FF0000"/>
                </a:solidFill>
                <a:latin typeface="Times New Roman" pitchFamily="18" charset="0"/>
                <a:cs typeface="Times New Roman" pitchFamily="18" charset="0"/>
              </a:rPr>
              <a:t>Vậy:</a:t>
            </a:r>
          </a:p>
        </p:txBody>
      </p:sp>
      <p:sp>
        <p:nvSpPr>
          <p:cNvPr id="7181" name="Rectangle 13"/>
          <p:cNvSpPr>
            <a:spLocks noChangeArrowheads="1"/>
          </p:cNvSpPr>
          <p:nvPr/>
        </p:nvSpPr>
        <p:spPr bwMode="auto">
          <a:xfrm>
            <a:off x="3960368" y="4247261"/>
            <a:ext cx="4368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20000"/>
              </a:spcBef>
            </a:pPr>
            <a:r>
              <a:rPr lang="en-US" sz="2800" b="1" dirty="0">
                <a:latin typeface="Times New Roman" pitchFamily="18" charset="0"/>
                <a:cs typeface="Times New Roman" pitchFamily="18" charset="0"/>
              </a:rPr>
              <a:t>7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lấy</a:t>
            </a:r>
            <a:r>
              <a:rPr lang="en-US" sz="2800" b="1" dirty="0">
                <a:latin typeface="Times New Roman" pitchFamily="18" charset="0"/>
                <a:cs typeface="Times New Roman" pitchFamily="18" charset="0"/>
              </a:rPr>
              <a:t> 3 </a:t>
            </a:r>
            <a:r>
              <a:rPr lang="en-US" sz="2800" b="1" dirty="0" err="1">
                <a:latin typeface="Times New Roman" pitchFamily="18" charset="0"/>
                <a:cs typeface="Times New Roman" pitchFamily="18" charset="0"/>
              </a:rPr>
              <a:t>lần</a:t>
            </a:r>
            <a:r>
              <a:rPr lang="en-US" sz="2800" b="1" dirty="0">
                <a:latin typeface="Times New Roman" pitchFamily="18" charset="0"/>
                <a:cs typeface="Times New Roman" pitchFamily="18" charset="0"/>
              </a:rPr>
              <a:t>, ta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p>
        </p:txBody>
      </p:sp>
      <p:sp>
        <p:nvSpPr>
          <p:cNvPr id="7182" name="Rectangle 14"/>
          <p:cNvSpPr>
            <a:spLocks noChangeArrowheads="1"/>
          </p:cNvSpPr>
          <p:nvPr/>
        </p:nvSpPr>
        <p:spPr bwMode="auto">
          <a:xfrm>
            <a:off x="3887217" y="4765232"/>
            <a:ext cx="9925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800" b="1" dirty="0">
                <a:latin typeface="Times New Roman" pitchFamily="18" charset="0"/>
                <a:cs typeface="Times New Roman" pitchFamily="18" charset="0"/>
              </a:rPr>
              <a:t>7 x 3 </a:t>
            </a:r>
          </a:p>
        </p:txBody>
      </p:sp>
      <p:sp>
        <p:nvSpPr>
          <p:cNvPr id="7183" name="Rectangle 15"/>
          <p:cNvSpPr>
            <a:spLocks noChangeArrowheads="1"/>
          </p:cNvSpPr>
          <p:nvPr/>
        </p:nvSpPr>
        <p:spPr bwMode="auto">
          <a:xfrm>
            <a:off x="3832352" y="5208143"/>
            <a:ext cx="4165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20000"/>
              </a:spcBef>
            </a:pPr>
            <a:r>
              <a:rPr lang="en-US" sz="2800" b="1" dirty="0" err="1">
                <a:solidFill>
                  <a:srgbClr val="FF0000"/>
                </a:solidFill>
                <a:latin typeface="Times New Roman" pitchFamily="18" charset="0"/>
                <a:cs typeface="Times New Roman" pitchFamily="18" charset="0"/>
              </a:rPr>
              <a:t>Vậy</a:t>
            </a:r>
            <a:r>
              <a:rPr lang="en-US" sz="2800" b="1" dirty="0">
                <a:solidFill>
                  <a:srgbClr val="FF0000"/>
                </a:solidFill>
                <a:latin typeface="Times New Roman" pitchFamily="18" charset="0"/>
                <a:cs typeface="Times New Roman" pitchFamily="18" charset="0"/>
              </a:rPr>
              <a:t>:</a:t>
            </a:r>
          </a:p>
        </p:txBody>
      </p:sp>
      <p:sp>
        <p:nvSpPr>
          <p:cNvPr id="7184" name="Rectangle 16"/>
          <p:cNvSpPr>
            <a:spLocks noChangeArrowheads="1"/>
          </p:cNvSpPr>
          <p:nvPr/>
        </p:nvSpPr>
        <p:spPr bwMode="auto">
          <a:xfrm>
            <a:off x="7906512" y="1102552"/>
            <a:ext cx="1625600"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dirty="0">
                <a:latin typeface="Times New Roman" pitchFamily="18" charset="0"/>
                <a:cs typeface="Times New Roman" pitchFamily="18" charset="0"/>
              </a:rPr>
              <a:t>7 x  </a:t>
            </a:r>
            <a:r>
              <a:rPr lang="en-US" sz="2800" b="1" dirty="0">
                <a:solidFill>
                  <a:srgbClr val="3E26EE"/>
                </a:solidFill>
                <a:latin typeface="Times New Roman" pitchFamily="18" charset="0"/>
                <a:cs typeface="Times New Roman" pitchFamily="18" charset="0"/>
              </a:rPr>
              <a:t>1</a:t>
            </a:r>
            <a:r>
              <a:rPr lang="en-US" sz="2800" b="1" dirty="0">
                <a:latin typeface="Times New Roman" pitchFamily="18" charset="0"/>
                <a:cs typeface="Times New Roman" pitchFamily="18" charset="0"/>
              </a:rPr>
              <a:t> =</a:t>
            </a:r>
          </a:p>
        </p:txBody>
      </p:sp>
      <p:sp>
        <p:nvSpPr>
          <p:cNvPr id="7185" name="Rectangle 17"/>
          <p:cNvSpPr>
            <a:spLocks noChangeArrowheads="1"/>
          </p:cNvSpPr>
          <p:nvPr/>
        </p:nvSpPr>
        <p:spPr bwMode="auto">
          <a:xfrm>
            <a:off x="4689179" y="1454469"/>
            <a:ext cx="6591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solidFill>
                  <a:srgbClr val="FF0000"/>
                </a:solidFill>
                <a:latin typeface="Times New Roman" pitchFamily="18" charset="0"/>
                <a:cs typeface="Times New Roman" pitchFamily="18" charset="0"/>
              </a:rPr>
              <a:t>= 7</a:t>
            </a:r>
          </a:p>
        </p:txBody>
      </p:sp>
      <p:sp>
        <p:nvSpPr>
          <p:cNvPr id="7186" name="Rectangle 18"/>
          <p:cNvSpPr>
            <a:spLocks noChangeArrowheads="1"/>
          </p:cNvSpPr>
          <p:nvPr/>
        </p:nvSpPr>
        <p:spPr bwMode="auto">
          <a:xfrm>
            <a:off x="7898045" y="1621917"/>
            <a:ext cx="1625600"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dirty="0">
                <a:latin typeface="Times New Roman" pitchFamily="18" charset="0"/>
                <a:cs typeface="Times New Roman" pitchFamily="18" charset="0"/>
              </a:rPr>
              <a:t>7 x  </a:t>
            </a:r>
            <a:r>
              <a:rPr lang="en-US" sz="2800" b="1" dirty="0">
                <a:solidFill>
                  <a:srgbClr val="3E26EE"/>
                </a:solidFill>
                <a:latin typeface="Times New Roman" pitchFamily="18" charset="0"/>
                <a:cs typeface="Times New Roman" pitchFamily="18" charset="0"/>
              </a:rPr>
              <a:t>2</a:t>
            </a:r>
            <a:r>
              <a:rPr lang="en-US" sz="2800" b="1" dirty="0">
                <a:latin typeface="Times New Roman" pitchFamily="18" charset="0"/>
                <a:cs typeface="Times New Roman" pitchFamily="18" charset="0"/>
              </a:rPr>
              <a:t> =</a:t>
            </a:r>
          </a:p>
        </p:txBody>
      </p:sp>
      <p:sp>
        <p:nvSpPr>
          <p:cNvPr id="7187" name="Rectangle 19"/>
          <p:cNvSpPr>
            <a:spLocks noChangeArrowheads="1"/>
          </p:cNvSpPr>
          <p:nvPr/>
        </p:nvSpPr>
        <p:spPr bwMode="auto">
          <a:xfrm>
            <a:off x="7898045" y="2125218"/>
            <a:ext cx="1625600"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dirty="0">
                <a:latin typeface="Times New Roman" pitchFamily="18" charset="0"/>
                <a:cs typeface="Times New Roman" pitchFamily="18" charset="0"/>
              </a:rPr>
              <a:t>7 x  </a:t>
            </a:r>
            <a:r>
              <a:rPr lang="en-US" sz="2800" b="1" dirty="0">
                <a:solidFill>
                  <a:srgbClr val="3E26EE"/>
                </a:solidFill>
                <a:latin typeface="Times New Roman" pitchFamily="18" charset="0"/>
                <a:cs typeface="Times New Roman" pitchFamily="18" charset="0"/>
              </a:rPr>
              <a:t>3</a:t>
            </a:r>
            <a:r>
              <a:rPr lang="en-US" sz="2800" b="1" dirty="0">
                <a:latin typeface="Times New Roman" pitchFamily="18" charset="0"/>
                <a:cs typeface="Times New Roman" pitchFamily="18" charset="0"/>
              </a:rPr>
              <a:t> =</a:t>
            </a:r>
          </a:p>
        </p:txBody>
      </p:sp>
      <p:sp>
        <p:nvSpPr>
          <p:cNvPr id="7188" name="Rectangle 20"/>
          <p:cNvSpPr>
            <a:spLocks noChangeArrowheads="1"/>
          </p:cNvSpPr>
          <p:nvPr/>
        </p:nvSpPr>
        <p:spPr bwMode="auto">
          <a:xfrm>
            <a:off x="7898045" y="2591943"/>
            <a:ext cx="1625600"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dirty="0">
                <a:latin typeface="Times New Roman" pitchFamily="18" charset="0"/>
                <a:cs typeface="Times New Roman" pitchFamily="18" charset="0"/>
              </a:rPr>
              <a:t>7 x  </a:t>
            </a:r>
            <a:r>
              <a:rPr lang="en-US" sz="2800" b="1" dirty="0">
                <a:solidFill>
                  <a:srgbClr val="3E26EE"/>
                </a:solidFill>
                <a:latin typeface="Times New Roman" pitchFamily="18" charset="0"/>
                <a:cs typeface="Times New Roman" pitchFamily="18" charset="0"/>
              </a:rPr>
              <a:t>4</a:t>
            </a:r>
            <a:r>
              <a:rPr lang="en-US" sz="2800" b="1" dirty="0">
                <a:latin typeface="Times New Roman" pitchFamily="18" charset="0"/>
                <a:cs typeface="Times New Roman" pitchFamily="18" charset="0"/>
              </a:rPr>
              <a:t> =</a:t>
            </a:r>
          </a:p>
        </p:txBody>
      </p:sp>
      <p:sp>
        <p:nvSpPr>
          <p:cNvPr id="7189" name="Rectangle 21"/>
          <p:cNvSpPr>
            <a:spLocks noChangeArrowheads="1"/>
          </p:cNvSpPr>
          <p:nvPr/>
        </p:nvSpPr>
        <p:spPr bwMode="auto">
          <a:xfrm>
            <a:off x="7898045" y="3058668"/>
            <a:ext cx="1625600"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dirty="0">
                <a:latin typeface="Times New Roman" pitchFamily="18" charset="0"/>
                <a:cs typeface="Times New Roman" pitchFamily="18" charset="0"/>
              </a:rPr>
              <a:t>7 x  </a:t>
            </a:r>
            <a:r>
              <a:rPr lang="en-US" sz="2800" b="1" dirty="0">
                <a:solidFill>
                  <a:srgbClr val="3E26EE"/>
                </a:solidFill>
                <a:latin typeface="Times New Roman" pitchFamily="18" charset="0"/>
                <a:cs typeface="Times New Roman" pitchFamily="18" charset="0"/>
              </a:rPr>
              <a:t>5</a:t>
            </a:r>
            <a:r>
              <a:rPr lang="en-US" sz="2800" b="1" dirty="0">
                <a:latin typeface="Times New Roman" pitchFamily="18" charset="0"/>
                <a:cs typeface="Times New Roman" pitchFamily="18" charset="0"/>
              </a:rPr>
              <a:t> =</a:t>
            </a:r>
          </a:p>
        </p:txBody>
      </p:sp>
      <p:sp>
        <p:nvSpPr>
          <p:cNvPr id="7190" name="Rectangle 22"/>
          <p:cNvSpPr>
            <a:spLocks noChangeArrowheads="1"/>
          </p:cNvSpPr>
          <p:nvPr/>
        </p:nvSpPr>
        <p:spPr bwMode="auto">
          <a:xfrm>
            <a:off x="7898045" y="3525393"/>
            <a:ext cx="1625600"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dirty="0">
                <a:latin typeface="Times New Roman" pitchFamily="18" charset="0"/>
                <a:cs typeface="Times New Roman" pitchFamily="18" charset="0"/>
              </a:rPr>
              <a:t>7 x  </a:t>
            </a:r>
            <a:r>
              <a:rPr lang="en-US" sz="2800" b="1" dirty="0">
                <a:solidFill>
                  <a:srgbClr val="3E26EE"/>
                </a:solidFill>
                <a:latin typeface="Times New Roman" pitchFamily="18" charset="0"/>
                <a:cs typeface="Times New Roman" pitchFamily="18" charset="0"/>
              </a:rPr>
              <a:t>6</a:t>
            </a:r>
            <a:r>
              <a:rPr lang="en-US" sz="2800" b="1" dirty="0">
                <a:latin typeface="Times New Roman" pitchFamily="18" charset="0"/>
                <a:cs typeface="Times New Roman" pitchFamily="18" charset="0"/>
              </a:rPr>
              <a:t> =</a:t>
            </a:r>
          </a:p>
        </p:txBody>
      </p:sp>
      <p:sp>
        <p:nvSpPr>
          <p:cNvPr id="7191" name="Rectangle 23"/>
          <p:cNvSpPr>
            <a:spLocks noChangeArrowheads="1"/>
          </p:cNvSpPr>
          <p:nvPr/>
        </p:nvSpPr>
        <p:spPr bwMode="auto">
          <a:xfrm>
            <a:off x="7898045" y="3992118"/>
            <a:ext cx="1625600"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dirty="0">
                <a:latin typeface="Times New Roman" pitchFamily="18" charset="0"/>
                <a:cs typeface="Times New Roman" pitchFamily="18" charset="0"/>
              </a:rPr>
              <a:t>7 x  </a:t>
            </a:r>
            <a:r>
              <a:rPr lang="en-US" sz="2800" b="1" dirty="0">
                <a:solidFill>
                  <a:srgbClr val="3E26EE"/>
                </a:solidFill>
                <a:latin typeface="Times New Roman" pitchFamily="18" charset="0"/>
                <a:cs typeface="Times New Roman" pitchFamily="18" charset="0"/>
              </a:rPr>
              <a:t>7</a:t>
            </a:r>
            <a:r>
              <a:rPr lang="en-US" sz="2800" b="1" dirty="0">
                <a:latin typeface="Times New Roman" pitchFamily="18" charset="0"/>
                <a:cs typeface="Times New Roman" pitchFamily="18" charset="0"/>
              </a:rPr>
              <a:t> =  </a:t>
            </a:r>
          </a:p>
        </p:txBody>
      </p:sp>
      <p:sp>
        <p:nvSpPr>
          <p:cNvPr id="7192" name="Rectangle 24"/>
          <p:cNvSpPr>
            <a:spLocks noChangeArrowheads="1"/>
          </p:cNvSpPr>
          <p:nvPr/>
        </p:nvSpPr>
        <p:spPr bwMode="auto">
          <a:xfrm>
            <a:off x="7898045" y="4449318"/>
            <a:ext cx="1625600"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dirty="0">
                <a:latin typeface="Times New Roman" pitchFamily="18" charset="0"/>
                <a:cs typeface="Times New Roman" pitchFamily="18" charset="0"/>
              </a:rPr>
              <a:t>7 x  </a:t>
            </a:r>
            <a:r>
              <a:rPr lang="en-US" sz="2800" b="1" dirty="0">
                <a:solidFill>
                  <a:srgbClr val="3E26EE"/>
                </a:solidFill>
                <a:latin typeface="Times New Roman" pitchFamily="18" charset="0"/>
                <a:cs typeface="Times New Roman" pitchFamily="18" charset="0"/>
              </a:rPr>
              <a:t>8</a:t>
            </a:r>
            <a:r>
              <a:rPr lang="en-US" sz="2800" b="1" dirty="0">
                <a:latin typeface="Times New Roman" pitchFamily="18" charset="0"/>
                <a:cs typeface="Times New Roman" pitchFamily="18" charset="0"/>
              </a:rPr>
              <a:t> =</a:t>
            </a:r>
          </a:p>
        </p:txBody>
      </p:sp>
      <p:sp>
        <p:nvSpPr>
          <p:cNvPr id="7193" name="Rectangle 25"/>
          <p:cNvSpPr>
            <a:spLocks noChangeArrowheads="1"/>
          </p:cNvSpPr>
          <p:nvPr/>
        </p:nvSpPr>
        <p:spPr bwMode="auto">
          <a:xfrm>
            <a:off x="7898045" y="4925568"/>
            <a:ext cx="1625600"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dirty="0">
                <a:latin typeface="Times New Roman" pitchFamily="18" charset="0"/>
                <a:cs typeface="Times New Roman" pitchFamily="18" charset="0"/>
              </a:rPr>
              <a:t>7 x  </a:t>
            </a:r>
            <a:r>
              <a:rPr lang="en-US" sz="2800" b="1" dirty="0">
                <a:solidFill>
                  <a:srgbClr val="3E26EE"/>
                </a:solidFill>
                <a:latin typeface="Times New Roman" pitchFamily="18" charset="0"/>
                <a:cs typeface="Times New Roman" pitchFamily="18" charset="0"/>
              </a:rPr>
              <a:t>9</a:t>
            </a:r>
            <a:r>
              <a:rPr lang="en-US" sz="2800" b="1" dirty="0">
                <a:latin typeface="Times New Roman" pitchFamily="18" charset="0"/>
                <a:cs typeface="Times New Roman" pitchFamily="18" charset="0"/>
              </a:rPr>
              <a:t> = </a:t>
            </a:r>
          </a:p>
        </p:txBody>
      </p:sp>
      <p:sp>
        <p:nvSpPr>
          <p:cNvPr id="7194" name="Rectangle 26"/>
          <p:cNvSpPr>
            <a:spLocks noChangeArrowheads="1"/>
          </p:cNvSpPr>
          <p:nvPr/>
        </p:nvSpPr>
        <p:spPr bwMode="auto">
          <a:xfrm>
            <a:off x="4611878" y="2672461"/>
            <a:ext cx="213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b="1" dirty="0">
                <a:latin typeface="Times New Roman" pitchFamily="18" charset="0"/>
                <a:cs typeface="Times New Roman" pitchFamily="18" charset="0"/>
              </a:rPr>
              <a:t>= 7 + 7 = 14</a:t>
            </a:r>
          </a:p>
        </p:txBody>
      </p:sp>
      <p:sp>
        <p:nvSpPr>
          <p:cNvPr id="7195" name="Rectangle 27"/>
          <p:cNvSpPr>
            <a:spLocks noChangeArrowheads="1"/>
          </p:cNvSpPr>
          <p:nvPr/>
        </p:nvSpPr>
        <p:spPr bwMode="auto">
          <a:xfrm>
            <a:off x="4636516" y="4773168"/>
            <a:ext cx="2844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dirty="0">
                <a:latin typeface="Times New Roman" pitchFamily="18" charset="0"/>
                <a:cs typeface="Times New Roman" pitchFamily="18" charset="0"/>
              </a:rPr>
              <a:t>= 7 + 7 + 7 = 21</a:t>
            </a:r>
          </a:p>
        </p:txBody>
      </p:sp>
      <p:sp>
        <p:nvSpPr>
          <p:cNvPr id="7196" name="Rectangle 28"/>
          <p:cNvSpPr>
            <a:spLocks noChangeArrowheads="1"/>
          </p:cNvSpPr>
          <p:nvPr/>
        </p:nvSpPr>
        <p:spPr bwMode="auto">
          <a:xfrm>
            <a:off x="7898045" y="5382768"/>
            <a:ext cx="1625600"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dirty="0">
                <a:latin typeface="Times New Roman" pitchFamily="18" charset="0"/>
                <a:cs typeface="Times New Roman" pitchFamily="18" charset="0"/>
              </a:rPr>
              <a:t>7 x </a:t>
            </a:r>
            <a:r>
              <a:rPr lang="en-US" sz="2800" b="1" dirty="0">
                <a:solidFill>
                  <a:srgbClr val="3E26EE"/>
                </a:solidFill>
                <a:latin typeface="Times New Roman" pitchFamily="18" charset="0"/>
                <a:cs typeface="Times New Roman" pitchFamily="18" charset="0"/>
              </a:rPr>
              <a:t>10</a:t>
            </a:r>
            <a:r>
              <a:rPr lang="en-US" sz="2800" b="1" dirty="0">
                <a:latin typeface="Times New Roman" pitchFamily="18" charset="0"/>
                <a:cs typeface="Times New Roman" pitchFamily="18" charset="0"/>
              </a:rPr>
              <a:t> =</a:t>
            </a:r>
          </a:p>
        </p:txBody>
      </p:sp>
      <p:sp>
        <p:nvSpPr>
          <p:cNvPr id="7197" name="Rectangle 29"/>
          <p:cNvSpPr>
            <a:spLocks noChangeArrowheads="1"/>
          </p:cNvSpPr>
          <p:nvPr/>
        </p:nvSpPr>
        <p:spPr bwMode="auto">
          <a:xfrm>
            <a:off x="9036644" y="2577719"/>
            <a:ext cx="827617"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a:solidFill>
                  <a:srgbClr val="FF3300"/>
                </a:solidFill>
                <a:latin typeface="Times New Roman" pitchFamily="18" charset="0"/>
                <a:cs typeface="Times New Roman" pitchFamily="18" charset="0"/>
              </a:rPr>
              <a:t>28</a:t>
            </a:r>
          </a:p>
        </p:txBody>
      </p:sp>
      <p:sp>
        <p:nvSpPr>
          <p:cNvPr id="7198" name="Rectangle 30"/>
          <p:cNvSpPr>
            <a:spLocks noChangeArrowheads="1"/>
          </p:cNvSpPr>
          <p:nvPr/>
        </p:nvSpPr>
        <p:spPr bwMode="auto">
          <a:xfrm>
            <a:off x="9036644" y="3050794"/>
            <a:ext cx="827617"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a:solidFill>
                  <a:srgbClr val="FF3300"/>
                </a:solidFill>
                <a:latin typeface="Times New Roman" pitchFamily="18" charset="0"/>
                <a:cs typeface="Times New Roman" pitchFamily="18" charset="0"/>
              </a:rPr>
              <a:t>35</a:t>
            </a:r>
          </a:p>
        </p:txBody>
      </p:sp>
      <p:sp>
        <p:nvSpPr>
          <p:cNvPr id="7199" name="Rectangle 31"/>
          <p:cNvSpPr>
            <a:spLocks noChangeArrowheads="1"/>
          </p:cNvSpPr>
          <p:nvPr/>
        </p:nvSpPr>
        <p:spPr bwMode="auto">
          <a:xfrm>
            <a:off x="9036644" y="3517519"/>
            <a:ext cx="827617"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a:solidFill>
                  <a:srgbClr val="FF3300"/>
                </a:solidFill>
                <a:latin typeface="Times New Roman" pitchFamily="18" charset="0"/>
                <a:cs typeface="Times New Roman" pitchFamily="18" charset="0"/>
              </a:rPr>
              <a:t>42</a:t>
            </a:r>
          </a:p>
        </p:txBody>
      </p:sp>
      <p:sp>
        <p:nvSpPr>
          <p:cNvPr id="7200" name="Rectangle 32"/>
          <p:cNvSpPr>
            <a:spLocks noChangeArrowheads="1"/>
          </p:cNvSpPr>
          <p:nvPr/>
        </p:nvSpPr>
        <p:spPr bwMode="auto">
          <a:xfrm>
            <a:off x="9036644" y="3993769"/>
            <a:ext cx="827617"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a:solidFill>
                  <a:srgbClr val="FF3300"/>
                </a:solidFill>
                <a:latin typeface="Times New Roman" pitchFamily="18" charset="0"/>
                <a:cs typeface="Times New Roman" pitchFamily="18" charset="0"/>
              </a:rPr>
              <a:t>49</a:t>
            </a:r>
          </a:p>
        </p:txBody>
      </p:sp>
      <p:sp>
        <p:nvSpPr>
          <p:cNvPr id="7201" name="Rectangle 33"/>
          <p:cNvSpPr>
            <a:spLocks noChangeArrowheads="1"/>
          </p:cNvSpPr>
          <p:nvPr/>
        </p:nvSpPr>
        <p:spPr bwMode="auto">
          <a:xfrm>
            <a:off x="9036644" y="4450969"/>
            <a:ext cx="827617"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a:solidFill>
                  <a:srgbClr val="FF3300"/>
                </a:solidFill>
                <a:latin typeface="Times New Roman" pitchFamily="18" charset="0"/>
                <a:cs typeface="Times New Roman" pitchFamily="18" charset="0"/>
              </a:rPr>
              <a:t>56</a:t>
            </a:r>
          </a:p>
        </p:txBody>
      </p:sp>
      <p:sp>
        <p:nvSpPr>
          <p:cNvPr id="7202" name="Rectangle 34"/>
          <p:cNvSpPr>
            <a:spLocks noChangeArrowheads="1"/>
          </p:cNvSpPr>
          <p:nvPr/>
        </p:nvSpPr>
        <p:spPr bwMode="auto">
          <a:xfrm>
            <a:off x="9036644" y="4903343"/>
            <a:ext cx="827617"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a:solidFill>
                  <a:srgbClr val="FF3300"/>
                </a:solidFill>
                <a:latin typeface="Times New Roman" pitchFamily="18" charset="0"/>
                <a:cs typeface="Times New Roman" pitchFamily="18" charset="0"/>
              </a:rPr>
              <a:t>63</a:t>
            </a:r>
          </a:p>
        </p:txBody>
      </p:sp>
      <p:sp>
        <p:nvSpPr>
          <p:cNvPr id="7203" name="Rectangle 35"/>
          <p:cNvSpPr>
            <a:spLocks noChangeArrowheads="1"/>
          </p:cNvSpPr>
          <p:nvPr/>
        </p:nvSpPr>
        <p:spPr bwMode="auto">
          <a:xfrm>
            <a:off x="9036644" y="5370068"/>
            <a:ext cx="827617"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dirty="0">
                <a:solidFill>
                  <a:srgbClr val="FF3300"/>
                </a:solidFill>
                <a:latin typeface="Times New Roman" pitchFamily="18" charset="0"/>
                <a:cs typeface="Times New Roman" pitchFamily="18" charset="0"/>
              </a:rPr>
              <a:t>70</a:t>
            </a:r>
          </a:p>
        </p:txBody>
      </p:sp>
      <p:sp>
        <p:nvSpPr>
          <p:cNvPr id="7204" name="Rectangle 36"/>
          <p:cNvSpPr>
            <a:spLocks noChangeArrowheads="1"/>
          </p:cNvSpPr>
          <p:nvPr/>
        </p:nvSpPr>
        <p:spPr bwMode="auto">
          <a:xfrm>
            <a:off x="9036644" y="1075628"/>
            <a:ext cx="827617"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a:solidFill>
                  <a:srgbClr val="FF3300"/>
                </a:solidFill>
                <a:latin typeface="Times New Roman" pitchFamily="18" charset="0"/>
                <a:cs typeface="Times New Roman" pitchFamily="18" charset="0"/>
              </a:rPr>
              <a:t>  7</a:t>
            </a:r>
          </a:p>
        </p:txBody>
      </p:sp>
      <p:sp>
        <p:nvSpPr>
          <p:cNvPr id="7205" name="Rectangle 37"/>
          <p:cNvSpPr>
            <a:spLocks noChangeArrowheads="1"/>
          </p:cNvSpPr>
          <p:nvPr/>
        </p:nvSpPr>
        <p:spPr bwMode="auto">
          <a:xfrm>
            <a:off x="9036644" y="1610868"/>
            <a:ext cx="827617"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dirty="0">
                <a:solidFill>
                  <a:srgbClr val="FF3300"/>
                </a:solidFill>
                <a:latin typeface="Times New Roman" pitchFamily="18" charset="0"/>
                <a:cs typeface="Times New Roman" pitchFamily="18" charset="0"/>
              </a:rPr>
              <a:t>14</a:t>
            </a:r>
          </a:p>
        </p:txBody>
      </p:sp>
      <p:sp>
        <p:nvSpPr>
          <p:cNvPr id="7206" name="Rectangle 38"/>
          <p:cNvSpPr>
            <a:spLocks noChangeArrowheads="1"/>
          </p:cNvSpPr>
          <p:nvPr/>
        </p:nvSpPr>
        <p:spPr bwMode="auto">
          <a:xfrm>
            <a:off x="9036644" y="2114169"/>
            <a:ext cx="827617"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a:solidFill>
                  <a:srgbClr val="FF3300"/>
                </a:solidFill>
                <a:latin typeface="Times New Roman" pitchFamily="18" charset="0"/>
                <a:cs typeface="Times New Roman" pitchFamily="18" charset="0"/>
              </a:rPr>
              <a:t>21</a:t>
            </a:r>
          </a:p>
        </p:txBody>
      </p:sp>
      <p:sp>
        <p:nvSpPr>
          <p:cNvPr id="7207" name="Freeform 39"/>
          <p:cNvSpPr>
            <a:spLocks/>
          </p:cNvSpPr>
          <p:nvPr/>
        </p:nvSpPr>
        <p:spPr bwMode="auto">
          <a:xfrm>
            <a:off x="9802876" y="1269556"/>
            <a:ext cx="203200" cy="601662"/>
          </a:xfrm>
          <a:custGeom>
            <a:avLst/>
            <a:gdLst>
              <a:gd name="T0" fmla="*/ 0 w 144"/>
              <a:gd name="T1" fmla="*/ 0 h 384"/>
              <a:gd name="T2" fmla="*/ 152400 w 144"/>
              <a:gd name="T3" fmla="*/ 225623 h 384"/>
              <a:gd name="T4" fmla="*/ 0 w 144"/>
              <a:gd name="T5" fmla="*/ 601662 h 384"/>
              <a:gd name="T6" fmla="*/ 0 60000 65536"/>
              <a:gd name="T7" fmla="*/ 0 60000 65536"/>
              <a:gd name="T8" fmla="*/ 0 60000 65536"/>
            </a:gdLst>
            <a:ahLst/>
            <a:cxnLst>
              <a:cxn ang="T6">
                <a:pos x="T0" y="T1"/>
              </a:cxn>
              <a:cxn ang="T7">
                <a:pos x="T2" y="T3"/>
              </a:cxn>
              <a:cxn ang="T8">
                <a:pos x="T4" y="T5"/>
              </a:cxn>
            </a:cxnLst>
            <a:rect l="0" t="0" r="r" b="b"/>
            <a:pathLst>
              <a:path w="144" h="384">
                <a:moveTo>
                  <a:pt x="0" y="0"/>
                </a:moveTo>
                <a:cubicBezTo>
                  <a:pt x="72" y="40"/>
                  <a:pt x="144" y="80"/>
                  <a:pt x="144" y="144"/>
                </a:cubicBezTo>
                <a:cubicBezTo>
                  <a:pt x="144" y="208"/>
                  <a:pt x="32" y="336"/>
                  <a:pt x="0" y="384"/>
                </a:cubicBezTo>
              </a:path>
            </a:pathLst>
          </a:custGeom>
          <a:noFill/>
          <a:ln w="9525">
            <a:solidFill>
              <a:srgbClr val="003366"/>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latin typeface="Times New Roman" pitchFamily="18" charset="0"/>
              <a:cs typeface="Times New Roman" pitchFamily="18" charset="0"/>
            </a:endParaRPr>
          </a:p>
        </p:txBody>
      </p:sp>
      <p:sp>
        <p:nvSpPr>
          <p:cNvPr id="7208" name="Rectangle 40"/>
          <p:cNvSpPr>
            <a:spLocks noChangeArrowheads="1"/>
          </p:cNvSpPr>
          <p:nvPr/>
        </p:nvSpPr>
        <p:spPr bwMode="auto">
          <a:xfrm>
            <a:off x="10139850" y="1269557"/>
            <a:ext cx="827617"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a:solidFill>
                  <a:srgbClr val="003366"/>
                </a:solidFill>
                <a:latin typeface="Times New Roman" pitchFamily="18" charset="0"/>
                <a:cs typeface="Times New Roman" pitchFamily="18" charset="0"/>
              </a:rPr>
              <a:t>+ 7</a:t>
            </a:r>
          </a:p>
        </p:txBody>
      </p:sp>
      <p:sp>
        <p:nvSpPr>
          <p:cNvPr id="7209" name="Freeform 41"/>
          <p:cNvSpPr>
            <a:spLocks/>
          </p:cNvSpPr>
          <p:nvPr/>
        </p:nvSpPr>
        <p:spPr bwMode="auto">
          <a:xfrm>
            <a:off x="9802876" y="1953768"/>
            <a:ext cx="203200" cy="533400"/>
          </a:xfrm>
          <a:custGeom>
            <a:avLst/>
            <a:gdLst>
              <a:gd name="T0" fmla="*/ 0 w 144"/>
              <a:gd name="T1" fmla="*/ 0 h 384"/>
              <a:gd name="T2" fmla="*/ 152400 w 144"/>
              <a:gd name="T3" fmla="*/ 200025 h 384"/>
              <a:gd name="T4" fmla="*/ 0 w 144"/>
              <a:gd name="T5" fmla="*/ 533400 h 384"/>
              <a:gd name="T6" fmla="*/ 0 60000 65536"/>
              <a:gd name="T7" fmla="*/ 0 60000 65536"/>
              <a:gd name="T8" fmla="*/ 0 60000 65536"/>
            </a:gdLst>
            <a:ahLst/>
            <a:cxnLst>
              <a:cxn ang="T6">
                <a:pos x="T0" y="T1"/>
              </a:cxn>
              <a:cxn ang="T7">
                <a:pos x="T2" y="T3"/>
              </a:cxn>
              <a:cxn ang="T8">
                <a:pos x="T4" y="T5"/>
              </a:cxn>
            </a:cxnLst>
            <a:rect l="0" t="0" r="r" b="b"/>
            <a:pathLst>
              <a:path w="144" h="384">
                <a:moveTo>
                  <a:pt x="0" y="0"/>
                </a:moveTo>
                <a:cubicBezTo>
                  <a:pt x="72" y="40"/>
                  <a:pt x="144" y="80"/>
                  <a:pt x="144" y="144"/>
                </a:cubicBezTo>
                <a:cubicBezTo>
                  <a:pt x="144" y="208"/>
                  <a:pt x="32" y="336"/>
                  <a:pt x="0" y="384"/>
                </a:cubicBezTo>
              </a:path>
            </a:pathLst>
          </a:custGeom>
          <a:noFill/>
          <a:ln w="9525">
            <a:solidFill>
              <a:srgbClr val="003366"/>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latin typeface="Times New Roman" pitchFamily="18" charset="0"/>
              <a:cs typeface="Times New Roman" pitchFamily="18" charset="0"/>
            </a:endParaRPr>
          </a:p>
        </p:txBody>
      </p:sp>
      <p:sp>
        <p:nvSpPr>
          <p:cNvPr id="7210" name="Rectangle 42"/>
          <p:cNvSpPr>
            <a:spLocks noChangeArrowheads="1"/>
          </p:cNvSpPr>
          <p:nvPr/>
        </p:nvSpPr>
        <p:spPr bwMode="auto">
          <a:xfrm>
            <a:off x="10139850" y="1993457"/>
            <a:ext cx="827617" cy="5232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b="1">
                <a:solidFill>
                  <a:srgbClr val="003366"/>
                </a:solidFill>
                <a:latin typeface="Times New Roman" pitchFamily="18" charset="0"/>
                <a:cs typeface="Times New Roman" pitchFamily="18" charset="0"/>
              </a:rPr>
              <a:t>+ 7</a:t>
            </a:r>
          </a:p>
        </p:txBody>
      </p:sp>
      <p:sp>
        <p:nvSpPr>
          <p:cNvPr id="7215" name="Text Box 47"/>
          <p:cNvSpPr txBox="1">
            <a:spLocks noChangeArrowheads="1"/>
          </p:cNvSpPr>
          <p:nvPr/>
        </p:nvSpPr>
        <p:spPr bwMode="auto">
          <a:xfrm>
            <a:off x="4739810" y="3102674"/>
            <a:ext cx="9925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800" b="1" dirty="0">
                <a:solidFill>
                  <a:srgbClr val="FF0000"/>
                </a:solidFill>
                <a:cs typeface="Times New Roman" pitchFamily="18" charset="0"/>
              </a:rPr>
              <a:t>7 x 2 </a:t>
            </a:r>
          </a:p>
        </p:txBody>
      </p:sp>
      <p:sp>
        <p:nvSpPr>
          <p:cNvPr id="7216" name="Text Box 48"/>
          <p:cNvSpPr txBox="1">
            <a:spLocks noChangeArrowheads="1"/>
          </p:cNvSpPr>
          <p:nvPr/>
        </p:nvSpPr>
        <p:spPr bwMode="auto">
          <a:xfrm>
            <a:off x="5610691" y="3107436"/>
            <a:ext cx="8386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800" b="1" dirty="0">
                <a:solidFill>
                  <a:srgbClr val="FF0000"/>
                </a:solidFill>
                <a:cs typeface="Times New Roman" pitchFamily="18" charset="0"/>
              </a:rPr>
              <a:t>= 14</a:t>
            </a:r>
          </a:p>
        </p:txBody>
      </p:sp>
      <p:sp>
        <p:nvSpPr>
          <p:cNvPr id="7217" name="Text Box 49"/>
          <p:cNvSpPr txBox="1">
            <a:spLocks noChangeArrowheads="1"/>
          </p:cNvSpPr>
          <p:nvPr/>
        </p:nvSpPr>
        <p:spPr bwMode="auto">
          <a:xfrm>
            <a:off x="4783837" y="5211318"/>
            <a:ext cx="9925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800" b="1" dirty="0">
                <a:solidFill>
                  <a:srgbClr val="FF0000"/>
                </a:solidFill>
                <a:cs typeface="Times New Roman" pitchFamily="18" charset="0"/>
              </a:rPr>
              <a:t>7 x 3 </a:t>
            </a:r>
          </a:p>
        </p:txBody>
      </p:sp>
      <p:sp>
        <p:nvSpPr>
          <p:cNvPr id="7218" name="Text Box 50"/>
          <p:cNvSpPr txBox="1">
            <a:spLocks noChangeArrowheads="1"/>
          </p:cNvSpPr>
          <p:nvPr/>
        </p:nvSpPr>
        <p:spPr bwMode="auto">
          <a:xfrm>
            <a:off x="5642441" y="5201793"/>
            <a:ext cx="8386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800" b="1" dirty="0">
                <a:solidFill>
                  <a:srgbClr val="FF0000"/>
                </a:solidFill>
                <a:cs typeface="Times New Roman" pitchFamily="18" charset="0"/>
              </a:rPr>
              <a:t>= 21</a:t>
            </a:r>
          </a:p>
        </p:txBody>
      </p:sp>
      <p:grpSp>
        <p:nvGrpSpPr>
          <p:cNvPr id="7" name="Group 12"/>
          <p:cNvGrpSpPr>
            <a:grpSpLocks/>
          </p:cNvGrpSpPr>
          <p:nvPr/>
        </p:nvGrpSpPr>
        <p:grpSpPr bwMode="auto">
          <a:xfrm>
            <a:off x="83313" y="1091756"/>
            <a:ext cx="3390900" cy="392112"/>
            <a:chOff x="228600" y="304800"/>
            <a:chExt cx="3276600" cy="533400"/>
          </a:xfrm>
        </p:grpSpPr>
        <p:sp>
          <p:nvSpPr>
            <p:cNvPr id="2" name="Rectangle 1"/>
            <p:cNvSpPr/>
            <p:nvPr/>
          </p:nvSpPr>
          <p:spPr>
            <a:xfrm>
              <a:off x="228600" y="304800"/>
              <a:ext cx="3276600" cy="5334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 name="Oval 2"/>
            <p:cNvSpPr/>
            <p:nvPr/>
          </p:nvSpPr>
          <p:spPr>
            <a:xfrm>
              <a:off x="1676685" y="380382"/>
              <a:ext cx="380429"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 name="Oval 3"/>
            <p:cNvSpPr/>
            <p:nvPr/>
          </p:nvSpPr>
          <p:spPr>
            <a:xfrm>
              <a:off x="2132792" y="380382"/>
              <a:ext cx="382474"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 name="Oval 4"/>
            <p:cNvSpPr/>
            <p:nvPr/>
          </p:nvSpPr>
          <p:spPr>
            <a:xfrm>
              <a:off x="762429" y="380382"/>
              <a:ext cx="380429"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 name="Oval 5"/>
            <p:cNvSpPr/>
            <p:nvPr/>
          </p:nvSpPr>
          <p:spPr>
            <a:xfrm>
              <a:off x="1218534" y="380382"/>
              <a:ext cx="382475"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9" name="Oval 8"/>
            <p:cNvSpPr/>
            <p:nvPr/>
          </p:nvSpPr>
          <p:spPr>
            <a:xfrm>
              <a:off x="2590943" y="380382"/>
              <a:ext cx="380429"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11" name="Oval 10"/>
            <p:cNvSpPr/>
            <p:nvPr/>
          </p:nvSpPr>
          <p:spPr>
            <a:xfrm>
              <a:off x="304277" y="380382"/>
              <a:ext cx="382474"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12" name="Oval 11"/>
            <p:cNvSpPr/>
            <p:nvPr/>
          </p:nvSpPr>
          <p:spPr>
            <a:xfrm>
              <a:off x="3047049" y="380382"/>
              <a:ext cx="382475"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nvGrpSpPr>
          <p:cNvPr id="8" name="Group 70"/>
          <p:cNvGrpSpPr>
            <a:grpSpLocks/>
          </p:cNvGrpSpPr>
          <p:nvPr/>
        </p:nvGrpSpPr>
        <p:grpSpPr bwMode="auto">
          <a:xfrm>
            <a:off x="43096" y="2206181"/>
            <a:ext cx="3471333" cy="1028700"/>
            <a:chOff x="228600" y="1529686"/>
            <a:chExt cx="3276600" cy="1270379"/>
          </a:xfrm>
        </p:grpSpPr>
        <p:grpSp>
          <p:nvGrpSpPr>
            <p:cNvPr id="4172" name="Group 24"/>
            <p:cNvGrpSpPr>
              <a:grpSpLocks/>
            </p:cNvGrpSpPr>
            <p:nvPr/>
          </p:nvGrpSpPr>
          <p:grpSpPr bwMode="auto">
            <a:xfrm>
              <a:off x="228600" y="1529686"/>
              <a:ext cx="3276600" cy="533400"/>
              <a:chOff x="228600" y="304800"/>
              <a:chExt cx="3276600" cy="533400"/>
            </a:xfrm>
          </p:grpSpPr>
          <p:sp>
            <p:nvSpPr>
              <p:cNvPr id="26" name="Rectangle 25"/>
              <p:cNvSpPr/>
              <p:nvPr/>
            </p:nvSpPr>
            <p:spPr>
              <a:xfrm>
                <a:off x="228600" y="304800"/>
                <a:ext cx="3276600" cy="5332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27" name="Oval 26"/>
              <p:cNvSpPr/>
              <p:nvPr/>
            </p:nvSpPr>
            <p:spPr>
              <a:xfrm>
                <a:off x="1677096" y="381257"/>
                <a:ext cx="379606"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28" name="Oval 27"/>
              <p:cNvSpPr/>
              <p:nvPr/>
            </p:nvSpPr>
            <p:spPr>
              <a:xfrm>
                <a:off x="2132624" y="381257"/>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29" name="Oval 28"/>
              <p:cNvSpPr/>
              <p:nvPr/>
            </p:nvSpPr>
            <p:spPr>
              <a:xfrm>
                <a:off x="762046" y="381257"/>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0" name="Oval 29"/>
              <p:cNvSpPr/>
              <p:nvPr/>
            </p:nvSpPr>
            <p:spPr>
              <a:xfrm>
                <a:off x="1219572" y="381257"/>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1" name="Oval 30"/>
              <p:cNvSpPr/>
              <p:nvPr/>
            </p:nvSpPr>
            <p:spPr>
              <a:xfrm>
                <a:off x="2590150" y="381257"/>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2" name="Oval 31"/>
              <p:cNvSpPr/>
              <p:nvPr/>
            </p:nvSpPr>
            <p:spPr>
              <a:xfrm>
                <a:off x="304521" y="381257"/>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3" name="Oval 32"/>
              <p:cNvSpPr/>
              <p:nvPr/>
            </p:nvSpPr>
            <p:spPr>
              <a:xfrm>
                <a:off x="3047674" y="381257"/>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nvGrpSpPr>
            <p:cNvPr id="4173" name="Group 33"/>
            <p:cNvGrpSpPr>
              <a:grpSpLocks/>
            </p:cNvGrpSpPr>
            <p:nvPr/>
          </p:nvGrpSpPr>
          <p:grpSpPr bwMode="auto">
            <a:xfrm>
              <a:off x="228600" y="2266665"/>
              <a:ext cx="3276600" cy="533400"/>
              <a:chOff x="228600" y="304800"/>
              <a:chExt cx="3276600" cy="533400"/>
            </a:xfrm>
          </p:grpSpPr>
          <p:sp>
            <p:nvSpPr>
              <p:cNvPr id="35" name="Rectangle 34"/>
              <p:cNvSpPr/>
              <p:nvPr/>
            </p:nvSpPr>
            <p:spPr>
              <a:xfrm>
                <a:off x="228600" y="304954"/>
                <a:ext cx="3276600" cy="53324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6" name="Oval 35"/>
              <p:cNvSpPr/>
              <p:nvPr/>
            </p:nvSpPr>
            <p:spPr>
              <a:xfrm>
                <a:off x="1677096" y="381412"/>
                <a:ext cx="379606"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7" name="Oval 36"/>
              <p:cNvSpPr/>
              <p:nvPr/>
            </p:nvSpPr>
            <p:spPr>
              <a:xfrm>
                <a:off x="2132624" y="381412"/>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8" name="Oval 37"/>
              <p:cNvSpPr/>
              <p:nvPr/>
            </p:nvSpPr>
            <p:spPr>
              <a:xfrm>
                <a:off x="762046" y="381412"/>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9" name="Oval 38"/>
              <p:cNvSpPr/>
              <p:nvPr/>
            </p:nvSpPr>
            <p:spPr>
              <a:xfrm>
                <a:off x="1219572" y="381412"/>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0" name="Oval 39"/>
              <p:cNvSpPr/>
              <p:nvPr/>
            </p:nvSpPr>
            <p:spPr>
              <a:xfrm>
                <a:off x="2590150" y="381412"/>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1" name="Oval 40"/>
              <p:cNvSpPr/>
              <p:nvPr/>
            </p:nvSpPr>
            <p:spPr>
              <a:xfrm>
                <a:off x="304521" y="381412"/>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2" name="Oval 41"/>
              <p:cNvSpPr/>
              <p:nvPr/>
            </p:nvSpPr>
            <p:spPr>
              <a:xfrm>
                <a:off x="3047674" y="381412"/>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grpSp>
        <p:nvGrpSpPr>
          <p:cNvPr id="14" name="Group 69"/>
          <p:cNvGrpSpPr>
            <a:grpSpLocks/>
          </p:cNvGrpSpPr>
          <p:nvPr/>
        </p:nvGrpSpPr>
        <p:grpSpPr bwMode="auto">
          <a:xfrm>
            <a:off x="83312" y="4223893"/>
            <a:ext cx="3606800" cy="1543050"/>
            <a:chOff x="228600" y="3505200"/>
            <a:chExt cx="3276600" cy="1828800"/>
          </a:xfrm>
        </p:grpSpPr>
        <p:grpSp>
          <p:nvGrpSpPr>
            <p:cNvPr id="4145" name="Group 42"/>
            <p:cNvGrpSpPr>
              <a:grpSpLocks/>
            </p:cNvGrpSpPr>
            <p:nvPr/>
          </p:nvGrpSpPr>
          <p:grpSpPr bwMode="auto">
            <a:xfrm>
              <a:off x="228600" y="3505200"/>
              <a:ext cx="3276600" cy="533400"/>
              <a:chOff x="228600" y="304800"/>
              <a:chExt cx="3276600" cy="533400"/>
            </a:xfrm>
          </p:grpSpPr>
          <p:sp>
            <p:nvSpPr>
              <p:cNvPr id="44" name="Rectangle 43"/>
              <p:cNvSpPr/>
              <p:nvPr/>
            </p:nvSpPr>
            <p:spPr>
              <a:xfrm>
                <a:off x="228600" y="304800"/>
                <a:ext cx="3276600" cy="536223"/>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5" name="Oval 44"/>
              <p:cNvSpPr/>
              <p:nvPr/>
            </p:nvSpPr>
            <p:spPr>
              <a:xfrm>
                <a:off x="1676535" y="381941"/>
                <a:ext cx="380732"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6" name="Oval 45"/>
              <p:cNvSpPr/>
              <p:nvPr/>
            </p:nvSpPr>
            <p:spPr>
              <a:xfrm>
                <a:off x="2134182" y="381941"/>
                <a:ext cx="380732"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7" name="Oval 46"/>
              <p:cNvSpPr/>
              <p:nvPr/>
            </p:nvSpPr>
            <p:spPr>
              <a:xfrm>
                <a:off x="761240" y="381941"/>
                <a:ext cx="382654"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8" name="Oval 47"/>
              <p:cNvSpPr/>
              <p:nvPr/>
            </p:nvSpPr>
            <p:spPr>
              <a:xfrm>
                <a:off x="1218888" y="381941"/>
                <a:ext cx="380732"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9" name="Oval 48"/>
              <p:cNvSpPr/>
              <p:nvPr/>
            </p:nvSpPr>
            <p:spPr>
              <a:xfrm>
                <a:off x="2589906" y="381941"/>
                <a:ext cx="382655"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0" name="Oval 49"/>
              <p:cNvSpPr/>
              <p:nvPr/>
            </p:nvSpPr>
            <p:spPr>
              <a:xfrm>
                <a:off x="305515" y="381941"/>
                <a:ext cx="380732"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1" name="Oval 50"/>
              <p:cNvSpPr/>
              <p:nvPr/>
            </p:nvSpPr>
            <p:spPr>
              <a:xfrm>
                <a:off x="3047553" y="381941"/>
                <a:ext cx="380732"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nvGrpSpPr>
            <p:cNvPr id="4146" name="Group 51"/>
            <p:cNvGrpSpPr>
              <a:grpSpLocks/>
            </p:cNvGrpSpPr>
            <p:nvPr/>
          </p:nvGrpSpPr>
          <p:grpSpPr bwMode="auto">
            <a:xfrm>
              <a:off x="228600" y="4191000"/>
              <a:ext cx="3276600" cy="533400"/>
              <a:chOff x="228600" y="304800"/>
              <a:chExt cx="3276600" cy="533400"/>
            </a:xfrm>
          </p:grpSpPr>
          <p:sp>
            <p:nvSpPr>
              <p:cNvPr id="53" name="Rectangle 52"/>
              <p:cNvSpPr/>
              <p:nvPr/>
            </p:nvSpPr>
            <p:spPr>
              <a:xfrm>
                <a:off x="228600" y="305741"/>
                <a:ext cx="3276600" cy="53245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4" name="Oval 53"/>
              <p:cNvSpPr/>
              <p:nvPr/>
            </p:nvSpPr>
            <p:spPr>
              <a:xfrm>
                <a:off x="1676535"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5" name="Oval 54"/>
              <p:cNvSpPr/>
              <p:nvPr/>
            </p:nvSpPr>
            <p:spPr>
              <a:xfrm>
                <a:off x="2134182"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6" name="Oval 55"/>
              <p:cNvSpPr/>
              <p:nvPr/>
            </p:nvSpPr>
            <p:spPr>
              <a:xfrm>
                <a:off x="761240" y="381000"/>
                <a:ext cx="382654"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7" name="Oval 56"/>
              <p:cNvSpPr/>
              <p:nvPr/>
            </p:nvSpPr>
            <p:spPr>
              <a:xfrm>
                <a:off x="1218888"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8" name="Oval 57"/>
              <p:cNvSpPr/>
              <p:nvPr/>
            </p:nvSpPr>
            <p:spPr>
              <a:xfrm>
                <a:off x="2589906" y="381000"/>
                <a:ext cx="382655"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9" name="Oval 58"/>
              <p:cNvSpPr/>
              <p:nvPr/>
            </p:nvSpPr>
            <p:spPr>
              <a:xfrm>
                <a:off x="305515"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0" name="Oval 59"/>
              <p:cNvSpPr/>
              <p:nvPr/>
            </p:nvSpPr>
            <p:spPr>
              <a:xfrm>
                <a:off x="3047553"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nvGrpSpPr>
            <p:cNvPr id="4147" name="Group 60"/>
            <p:cNvGrpSpPr>
              <a:grpSpLocks/>
            </p:cNvGrpSpPr>
            <p:nvPr/>
          </p:nvGrpSpPr>
          <p:grpSpPr bwMode="auto">
            <a:xfrm>
              <a:off x="228600" y="4800600"/>
              <a:ext cx="3276600" cy="533400"/>
              <a:chOff x="228600" y="304800"/>
              <a:chExt cx="3276600" cy="533400"/>
            </a:xfrm>
          </p:grpSpPr>
          <p:sp>
            <p:nvSpPr>
              <p:cNvPr id="62" name="Rectangle 61"/>
              <p:cNvSpPr/>
              <p:nvPr/>
            </p:nvSpPr>
            <p:spPr>
              <a:xfrm>
                <a:off x="228600" y="305741"/>
                <a:ext cx="3276600" cy="53245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3" name="Oval 62"/>
              <p:cNvSpPr/>
              <p:nvPr/>
            </p:nvSpPr>
            <p:spPr>
              <a:xfrm>
                <a:off x="1676535"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4" name="Oval 63"/>
              <p:cNvSpPr/>
              <p:nvPr/>
            </p:nvSpPr>
            <p:spPr>
              <a:xfrm>
                <a:off x="2134182"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5" name="Oval 64"/>
              <p:cNvSpPr/>
              <p:nvPr/>
            </p:nvSpPr>
            <p:spPr>
              <a:xfrm>
                <a:off x="761240" y="381000"/>
                <a:ext cx="382654"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6" name="Oval 65"/>
              <p:cNvSpPr/>
              <p:nvPr/>
            </p:nvSpPr>
            <p:spPr>
              <a:xfrm>
                <a:off x="1218888"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7" name="Oval 66"/>
              <p:cNvSpPr/>
              <p:nvPr/>
            </p:nvSpPr>
            <p:spPr>
              <a:xfrm>
                <a:off x="2589906" y="381000"/>
                <a:ext cx="382655"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8" name="Oval 67"/>
              <p:cNvSpPr/>
              <p:nvPr/>
            </p:nvSpPr>
            <p:spPr>
              <a:xfrm>
                <a:off x="305515"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9" name="Oval 68"/>
              <p:cNvSpPr/>
              <p:nvPr/>
            </p:nvSpPr>
            <p:spPr>
              <a:xfrm>
                <a:off x="3047553"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grpSp>
        <p:nvGrpSpPr>
          <p:cNvPr id="102" name="组合 11"/>
          <p:cNvGrpSpPr/>
          <p:nvPr/>
        </p:nvGrpSpPr>
        <p:grpSpPr>
          <a:xfrm>
            <a:off x="-83947" y="-52578"/>
            <a:ext cx="965200" cy="1009015"/>
            <a:chOff x="11295" y="1307"/>
            <a:chExt cx="3874" cy="4046"/>
          </a:xfrm>
        </p:grpSpPr>
        <p:pic>
          <p:nvPicPr>
            <p:cNvPr id="103" name="图片 8" descr="f7d30ea4b628d33971365e72821aa1c5"/>
            <p:cNvPicPr>
              <a:picLocks noChangeAspect="1"/>
            </p:cNvPicPr>
            <p:nvPr/>
          </p:nvPicPr>
          <p:blipFill>
            <a:blip r:embed="rId7"/>
            <a:srcRect l="16885" t="7870" r="18795" b="24954"/>
            <a:stretch>
              <a:fillRect/>
            </a:stretch>
          </p:blipFill>
          <p:spPr>
            <a:xfrm>
              <a:off x="11295" y="1307"/>
              <a:ext cx="3874" cy="4046"/>
            </a:xfrm>
            <a:prstGeom prst="rect">
              <a:avLst/>
            </a:prstGeom>
          </p:spPr>
        </p:pic>
        <p:sp>
          <p:nvSpPr>
            <p:cNvPr id="104" name="文本框 10"/>
            <p:cNvSpPr txBox="1"/>
            <p:nvPr/>
          </p:nvSpPr>
          <p:spPr>
            <a:xfrm rot="20760000">
              <a:off x="12314" y="2289"/>
              <a:ext cx="2229" cy="1851"/>
            </a:xfrm>
            <a:prstGeom prst="rect">
              <a:avLst/>
            </a:prstGeom>
            <a:noFill/>
          </p:spPr>
          <p:txBody>
            <a:bodyPr wrap="square" rtlCol="0">
              <a:spAutoFit/>
            </a:bodyPr>
            <a:lstStyle/>
            <a:p>
              <a:pPr algn="ctr"/>
              <a:r>
                <a:rPr lang="en-US" altLang="zh-CN" sz="2400" b="1" dirty="0">
                  <a:latin typeface="锐字工房洪荒之光中黑简1.0" panose="02010600030101010101" charset="-122"/>
                  <a:ea typeface="锐字工房洪荒之光中黑简1.0" panose="02010600030101010101" charset="-122"/>
                </a:rPr>
                <a:t>2</a:t>
              </a:r>
            </a:p>
          </p:txBody>
        </p:sp>
      </p:grpSp>
      <p:sp>
        <p:nvSpPr>
          <p:cNvPr id="108" name="Rectangle 35"/>
          <p:cNvSpPr>
            <a:spLocks noChangeArrowheads="1"/>
          </p:cNvSpPr>
          <p:nvPr/>
        </p:nvSpPr>
        <p:spPr bwMode="auto">
          <a:xfrm>
            <a:off x="447610" y="6065943"/>
            <a:ext cx="9232475" cy="523220"/>
          </a:xfrm>
          <a:prstGeom prst="rect">
            <a:avLst/>
          </a:prstGeom>
          <a:solidFill>
            <a:schemeClr val="accent1"/>
          </a:solidFill>
          <a:ln w="9525">
            <a:solidFill>
              <a:schemeClr val="tx1"/>
            </a:solidFill>
            <a:miter lim="800000"/>
            <a:headEnd/>
            <a:tailEnd/>
          </a:ln>
          <a:effectLst/>
        </p:spPr>
        <p:txBody>
          <a:bodyPr wrap="square">
            <a:spAutoFit/>
          </a:bodyPr>
          <a:lstStyle/>
          <a:p>
            <a:pPr algn="ctr">
              <a:spcBef>
                <a:spcPct val="20000"/>
              </a:spcBef>
            </a:pPr>
            <a:r>
              <a:rPr lang="en-US" sz="2800" b="1" dirty="0" err="1">
                <a:latin typeface="Times New Roman" pitchFamily="18" charset="0"/>
                <a:cs typeface="Times New Roman" pitchFamily="18" charset="0"/>
              </a:rPr>
              <a:t>Muốn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tìm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liền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ta </a:t>
            </a:r>
            <a:r>
              <a:rPr lang="en-US" sz="2800" b="1" dirty="0" err="1">
                <a:latin typeface="Times New Roman" pitchFamily="18" charset="0"/>
                <a:cs typeface="Times New Roman" pitchFamily="18" charset="0"/>
              </a:rPr>
              <a:t>lấy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liền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7.</a:t>
            </a:r>
          </a:p>
        </p:txBody>
      </p:sp>
      <p:pic>
        <p:nvPicPr>
          <p:cNvPr id="16" name="Tieng-vo-tay-su-kien-www_tiengdong_com">
            <a:hlinkClick r:id="" action="ppaction://media"/>
            <a:extLst>
              <a:ext uri="{FF2B5EF4-FFF2-40B4-BE49-F238E27FC236}">
                <a16:creationId xmlns:a16="http://schemas.microsoft.com/office/drawing/2014/main" id="{C3242C79-BD1C-44BA-B4AF-B1C46C9826F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186672" y="-570992"/>
            <a:ext cx="406400" cy="406400"/>
          </a:xfrm>
          <a:prstGeom prst="rect">
            <a:avLst/>
          </a:prstGeom>
        </p:spPr>
      </p:pic>
    </p:spTree>
    <p:custDataLst>
      <p:tags r:id="rId1"/>
    </p:custDataLst>
    <p:extLst>
      <p:ext uri="{BB962C8B-B14F-4D97-AF65-F5344CB8AC3E}">
        <p14:creationId xmlns:p14="http://schemas.microsoft.com/office/powerpoint/2010/main" val="383994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0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0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03"/>
                                        </p:tgtEl>
                                        <p:attrNameLst>
                                          <p:attrName>style.visibility</p:attrName>
                                        </p:attrNameLst>
                                      </p:cBhvr>
                                      <p:to>
                                        <p:strVal val="visible"/>
                                      </p:to>
                                    </p:set>
                                  </p:childTnLst>
                                </p:cTn>
                              </p:par>
                              <p:par>
                                <p:cTn id="31" presetID="10" presetClass="exit" presetSubtype="0" fill="hold" grpId="1" nodeType="withEffect">
                                  <p:stCondLst>
                                    <p:cond delay="0"/>
                                  </p:stCondLst>
                                  <p:childTnLst>
                                    <p:animEffect transition="out" filter="fade">
                                      <p:cBhvr>
                                        <p:cTn id="32" dur="500"/>
                                        <p:tgtEl>
                                          <p:spTgt spid="7207"/>
                                        </p:tgtEl>
                                      </p:cBhvr>
                                    </p:animEffect>
                                    <p:set>
                                      <p:cBhvr>
                                        <p:cTn id="33" dur="1" fill="hold">
                                          <p:stCondLst>
                                            <p:cond delay="499"/>
                                          </p:stCondLst>
                                        </p:cTn>
                                        <p:tgtEl>
                                          <p:spTgt spid="7207"/>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7208"/>
                                        </p:tgtEl>
                                      </p:cBhvr>
                                    </p:animEffect>
                                    <p:set>
                                      <p:cBhvr>
                                        <p:cTn id="36" dur="1" fill="hold">
                                          <p:stCondLst>
                                            <p:cond delay="499"/>
                                          </p:stCondLst>
                                        </p:cTn>
                                        <p:tgtEl>
                                          <p:spTgt spid="720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7209"/>
                                        </p:tgtEl>
                                      </p:cBhvr>
                                    </p:animEffect>
                                    <p:set>
                                      <p:cBhvr>
                                        <p:cTn id="39" dur="1" fill="hold">
                                          <p:stCondLst>
                                            <p:cond delay="499"/>
                                          </p:stCondLst>
                                        </p:cTn>
                                        <p:tgtEl>
                                          <p:spTgt spid="720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210"/>
                                        </p:tgtEl>
                                      </p:cBhvr>
                                    </p:animEffect>
                                    <p:set>
                                      <p:cBhvr>
                                        <p:cTn id="42" dur="1" fill="hold">
                                          <p:stCondLst>
                                            <p:cond delay="499"/>
                                          </p:stCondLst>
                                        </p:cTn>
                                        <p:tgtEl>
                                          <p:spTgt spid="72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799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
                <p:cTn id="47" fill="hold" display="0">
                  <p:stCondLst>
                    <p:cond delay="indefinite"/>
                  </p:stCondLst>
                  <p:endCondLst>
                    <p:cond evt="onStopAudio" delay="0">
                      <p:tgtEl>
                        <p:sldTgt/>
                      </p:tgtEl>
                    </p:cond>
                  </p:endCondLst>
                </p:cTn>
                <p:tgtEl>
                  <p:spTgt spid="16"/>
                </p:tgtEl>
              </p:cMediaNode>
            </p:audio>
          </p:childTnLst>
        </p:cTn>
      </p:par>
    </p:tnLst>
    <p:bldLst>
      <p:bldP spid="7197" grpId="0"/>
      <p:bldP spid="7198" grpId="0"/>
      <p:bldP spid="7199" grpId="0"/>
      <p:bldP spid="7200" grpId="0"/>
      <p:bldP spid="7201" grpId="0"/>
      <p:bldP spid="7202" grpId="0"/>
      <p:bldP spid="7203" grpId="0"/>
      <p:bldP spid="7207" grpId="1" animBg="1"/>
      <p:bldP spid="7208" grpId="1"/>
      <p:bldP spid="7209" grpId="1" animBg="1"/>
      <p:bldP spid="7210" grpId="1"/>
    </p:bldLst>
  </p:timing>
  <p:extLst>
    <p:ext uri="{E180D4A7-C9FB-4DFB-919C-405C955672EB}">
      <p14:showEvtLst xmlns:p14="http://schemas.microsoft.com/office/powerpoint/2010/main">
        <p14:playEvt time="25081" objId="16"/>
        <p14:stopEvt time="27441" objId="1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2" descr="Màu Xanh Lá Cây Bằng Tay Bảng đen Giáo Dục đồ Dùng Học Tập Nền, Trở Lại  Trường Học, Công Cụ Học Tập, Sách Hình nền Vector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 y="914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4834128" y="945702"/>
            <a:ext cx="2864358" cy="590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vi-VN" sz="3200" b="1" dirty="0">
                <a:solidFill>
                  <a:schemeClr val="bg1"/>
                </a:solidFill>
                <a:latin typeface="Times New Roman" pitchFamily="18" charset="0"/>
                <a:cs typeface="Times New Roman" pitchFamily="18" charset="0"/>
              </a:rPr>
              <a:t>7  </a:t>
            </a:r>
            <a:r>
              <a:rPr lang="en-US" sz="3200" b="1" dirty="0">
                <a:solidFill>
                  <a:schemeClr val="bg1"/>
                </a:solidFill>
                <a:latin typeface="Times New Roman" pitchFamily="18" charset="0"/>
                <a:cs typeface="Times New Roman" pitchFamily="18" charset="0"/>
              </a:rPr>
              <a:t> 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1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7</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2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14</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3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21</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4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28</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x  </a:t>
            </a:r>
            <a:r>
              <a:rPr lang="en-US" sz="3200" b="1" dirty="0">
                <a:solidFill>
                  <a:schemeClr val="bg1"/>
                </a:solidFill>
                <a:latin typeface="Times New Roman" pitchFamily="18" charset="0"/>
                <a:cs typeface="Times New Roman" pitchFamily="18" charset="0"/>
              </a:rPr>
              <a:t> 5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35</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6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42</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49</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8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56</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9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63</a:t>
            </a:r>
          </a:p>
          <a:p>
            <a:pPr>
              <a:spcBef>
                <a:spcPct val="20000"/>
              </a:spcBef>
            </a:pPr>
            <a:r>
              <a:rPr lang="en-US" sz="3200" b="1" dirty="0">
                <a:solidFill>
                  <a:schemeClr val="bg1"/>
                </a:solidFill>
                <a:latin typeface="Times New Roman" pitchFamily="18" charset="0"/>
                <a:cs typeface="Times New Roman" pitchFamily="18" charset="0"/>
              </a:rPr>
              <a:t>7</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10 =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70</a:t>
            </a:r>
          </a:p>
        </p:txBody>
      </p:sp>
      <p:sp>
        <p:nvSpPr>
          <p:cNvPr id="9" name="Rectangle 11"/>
          <p:cNvSpPr>
            <a:spLocks noChangeArrowheads="1"/>
          </p:cNvSpPr>
          <p:nvPr/>
        </p:nvSpPr>
        <p:spPr bwMode="auto">
          <a:xfrm>
            <a:off x="4834128" y="126014"/>
            <a:ext cx="2636520" cy="646331"/>
          </a:xfrm>
          <a:prstGeom prst="rect">
            <a:avLst/>
          </a:prstGeom>
          <a:solidFill>
            <a:schemeClr val="accent1"/>
          </a:solidFill>
          <a:ln>
            <a:noFill/>
          </a:ln>
          <a:effectLst/>
        </p:spPr>
        <p:txBody>
          <a:bodyPr wrap="square">
            <a:spAutoFit/>
          </a:bodyPr>
          <a:lstStyle/>
          <a:p>
            <a:pPr algn="ctr">
              <a:spcBef>
                <a:spcPct val="20000"/>
              </a:spcBef>
            </a:pPr>
            <a:r>
              <a:rPr lang="en-US" sz="3600" dirty="0" err="1">
                <a:solidFill>
                  <a:srgbClr val="FF0000"/>
                </a:solidFill>
                <a:latin typeface="Times New Roman" pitchFamily="18" charset="0"/>
                <a:cs typeface="Times New Roman" pitchFamily="18" charset="0"/>
              </a:rPr>
              <a:t>Bảng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nhân</a:t>
            </a:r>
            <a:r>
              <a:rPr lang="en-US" sz="3600" dirty="0">
                <a:solidFill>
                  <a:srgbClr val="FF0000"/>
                </a:solidFill>
                <a:latin typeface="Times New Roman" pitchFamily="18" charset="0"/>
                <a:cs typeface="Times New Roman" pitchFamily="18" charset="0"/>
              </a:rPr>
              <a:t> 7</a:t>
            </a:r>
          </a:p>
        </p:txBody>
      </p:sp>
      <p:pic>
        <p:nvPicPr>
          <p:cNvPr id="10" name="Picture 50" descr="21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2005" y="4803787"/>
            <a:ext cx="692727" cy="103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0" descr="21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584160"/>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4EE7F63-F8D5-4A4F-A6E6-E03959A29A7E}"/>
              </a:ext>
            </a:extLst>
          </p:cNvPr>
          <p:cNvSpPr/>
          <p:nvPr/>
        </p:nvSpPr>
        <p:spPr>
          <a:xfrm>
            <a:off x="4709160" y="945702"/>
            <a:ext cx="605790" cy="57814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DE97C2A-6D00-4580-94A6-9AE0082468A6}"/>
              </a:ext>
            </a:extLst>
          </p:cNvPr>
          <p:cNvSpPr/>
          <p:nvPr/>
        </p:nvSpPr>
        <p:spPr>
          <a:xfrm>
            <a:off x="5812536" y="918077"/>
            <a:ext cx="605790" cy="5781458"/>
          </a:xfrm>
          <a:prstGeom prst="rect">
            <a:avLst/>
          </a:prstGeom>
          <a:noFill/>
          <a:ln w="38100">
            <a:solidFill>
              <a:srgbClr val="FFDE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70228CD-39C0-412E-8EB1-E5BEFC66919D}"/>
              </a:ext>
            </a:extLst>
          </p:cNvPr>
          <p:cNvSpPr/>
          <p:nvPr/>
        </p:nvSpPr>
        <p:spPr>
          <a:xfrm>
            <a:off x="5783580" y="945702"/>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2" name="Rectangle 11">
            <a:extLst>
              <a:ext uri="{FF2B5EF4-FFF2-40B4-BE49-F238E27FC236}">
                <a16:creationId xmlns:a16="http://schemas.microsoft.com/office/drawing/2014/main" id="{3C4FDB2E-999F-4A69-B1C6-3294EF40AC55}"/>
              </a:ext>
            </a:extLst>
          </p:cNvPr>
          <p:cNvSpPr/>
          <p:nvPr/>
        </p:nvSpPr>
        <p:spPr>
          <a:xfrm>
            <a:off x="4709160" y="1615440"/>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3" name="Rectangle 12">
            <a:extLst>
              <a:ext uri="{FF2B5EF4-FFF2-40B4-BE49-F238E27FC236}">
                <a16:creationId xmlns:a16="http://schemas.microsoft.com/office/drawing/2014/main" id="{624987A1-3AC2-4D55-8C36-4E5EA3276AAA}"/>
              </a:ext>
            </a:extLst>
          </p:cNvPr>
          <p:cNvSpPr/>
          <p:nvPr/>
        </p:nvSpPr>
        <p:spPr>
          <a:xfrm>
            <a:off x="5797296" y="2752986"/>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4" name="Rectangle 13">
            <a:extLst>
              <a:ext uri="{FF2B5EF4-FFF2-40B4-BE49-F238E27FC236}">
                <a16:creationId xmlns:a16="http://schemas.microsoft.com/office/drawing/2014/main" id="{92E3FD58-DBD7-4CB8-8A20-A82217038E92}"/>
              </a:ext>
            </a:extLst>
          </p:cNvPr>
          <p:cNvSpPr/>
          <p:nvPr/>
        </p:nvSpPr>
        <p:spPr>
          <a:xfrm>
            <a:off x="6879336" y="2155638"/>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5" name="Rectangle 14">
            <a:extLst>
              <a:ext uri="{FF2B5EF4-FFF2-40B4-BE49-F238E27FC236}">
                <a16:creationId xmlns:a16="http://schemas.microsoft.com/office/drawing/2014/main" id="{A1AFB227-94FE-4F3D-B48F-8410F5E7B138}"/>
              </a:ext>
            </a:extLst>
          </p:cNvPr>
          <p:cNvSpPr/>
          <p:nvPr/>
        </p:nvSpPr>
        <p:spPr>
          <a:xfrm>
            <a:off x="6879336" y="3280277"/>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6" name="Rectangle 15">
            <a:extLst>
              <a:ext uri="{FF2B5EF4-FFF2-40B4-BE49-F238E27FC236}">
                <a16:creationId xmlns:a16="http://schemas.microsoft.com/office/drawing/2014/main" id="{B873EA9A-5D6C-439A-9B0F-490D6A44BC61}"/>
              </a:ext>
            </a:extLst>
          </p:cNvPr>
          <p:cNvSpPr/>
          <p:nvPr/>
        </p:nvSpPr>
        <p:spPr>
          <a:xfrm>
            <a:off x="4721733" y="3866367"/>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7" name="Rectangle 16">
            <a:extLst>
              <a:ext uri="{FF2B5EF4-FFF2-40B4-BE49-F238E27FC236}">
                <a16:creationId xmlns:a16="http://schemas.microsoft.com/office/drawing/2014/main" id="{A47F87A6-D5AB-4CCA-AF1F-31DE0A9F499A}"/>
              </a:ext>
            </a:extLst>
          </p:cNvPr>
          <p:cNvSpPr/>
          <p:nvPr/>
        </p:nvSpPr>
        <p:spPr>
          <a:xfrm>
            <a:off x="6879336" y="4502247"/>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8" name="Rectangle 17">
            <a:extLst>
              <a:ext uri="{FF2B5EF4-FFF2-40B4-BE49-F238E27FC236}">
                <a16:creationId xmlns:a16="http://schemas.microsoft.com/office/drawing/2014/main" id="{17A6A754-12D3-4A3F-A48F-EA3071BBAFEB}"/>
              </a:ext>
            </a:extLst>
          </p:cNvPr>
          <p:cNvSpPr/>
          <p:nvPr/>
        </p:nvSpPr>
        <p:spPr>
          <a:xfrm>
            <a:off x="5783580" y="5023040"/>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9" name="Rectangle 18">
            <a:extLst>
              <a:ext uri="{FF2B5EF4-FFF2-40B4-BE49-F238E27FC236}">
                <a16:creationId xmlns:a16="http://schemas.microsoft.com/office/drawing/2014/main" id="{8D003F10-6288-4DDF-9E15-1D2261E87FFD}"/>
              </a:ext>
            </a:extLst>
          </p:cNvPr>
          <p:cNvSpPr/>
          <p:nvPr/>
        </p:nvSpPr>
        <p:spPr>
          <a:xfrm>
            <a:off x="6867144" y="5600880"/>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25" name="Rectangle 24">
            <a:extLst>
              <a:ext uri="{FF2B5EF4-FFF2-40B4-BE49-F238E27FC236}">
                <a16:creationId xmlns:a16="http://schemas.microsoft.com/office/drawing/2014/main" id="{2C497D60-E1EF-470D-81D5-E63DCE303536}"/>
              </a:ext>
            </a:extLst>
          </p:cNvPr>
          <p:cNvSpPr/>
          <p:nvPr/>
        </p:nvSpPr>
        <p:spPr>
          <a:xfrm>
            <a:off x="6858000" y="933861"/>
            <a:ext cx="605790" cy="578145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9FFE351-57AE-47E1-8894-54CF33C1EE30}"/>
              </a:ext>
            </a:extLst>
          </p:cNvPr>
          <p:cNvSpPr/>
          <p:nvPr/>
        </p:nvSpPr>
        <p:spPr>
          <a:xfrm>
            <a:off x="4717542" y="6175121"/>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Tree>
    <p:custDataLst>
      <p:tags r:id="rId1"/>
    </p:custDataLst>
    <p:extLst>
      <p:ext uri="{BB962C8B-B14F-4D97-AF65-F5344CB8AC3E}">
        <p14:creationId xmlns:p14="http://schemas.microsoft.com/office/powerpoint/2010/main" val="151625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500"/>
                                        <p:tgtEl>
                                          <p:spTgt spid="10"/>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downRigh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1" nodeType="clickEffect">
                                  <p:stCondLst>
                                    <p:cond delay="0"/>
                                  </p:stCondLst>
                                  <p:childTnLst>
                                    <p:animEffect transition="out" filter="fade">
                                      <p:cBhvr>
                                        <p:cTn id="26" dur="500"/>
                                        <p:tgtEl>
                                          <p:spTgt spid="2"/>
                                        </p:tgtEl>
                                      </p:cBhvr>
                                    </p:animEffect>
                                    <p:anim calcmode="lin" valueType="num">
                                      <p:cBhvr>
                                        <p:cTn id="27" dur="500"/>
                                        <p:tgtEl>
                                          <p:spTgt spid="2"/>
                                        </p:tgtEl>
                                        <p:attrNameLst>
                                          <p:attrName>ppt_x</p:attrName>
                                        </p:attrNameLst>
                                      </p:cBhvr>
                                      <p:tavLst>
                                        <p:tav tm="0">
                                          <p:val>
                                            <p:strVal val="ppt_x"/>
                                          </p:val>
                                        </p:tav>
                                        <p:tav tm="100000">
                                          <p:val>
                                            <p:strVal val="ppt_x"/>
                                          </p:val>
                                        </p:tav>
                                      </p:tavLst>
                                    </p:anim>
                                    <p:anim calcmode="lin" valueType="num">
                                      <p:cBhvr>
                                        <p:cTn id="28" dur="500"/>
                                        <p:tgtEl>
                                          <p:spTgt spid="2"/>
                                        </p:tgtEl>
                                        <p:attrNameLst>
                                          <p:attrName>ppt_y</p:attrName>
                                        </p:attrNameLst>
                                      </p:cBhvr>
                                      <p:tavLst>
                                        <p:tav tm="0">
                                          <p:val>
                                            <p:strVal val="ppt_y"/>
                                          </p:val>
                                        </p:tav>
                                        <p:tav tm="100000">
                                          <p:val>
                                            <p:strVal val="ppt_y+.1"/>
                                          </p:val>
                                        </p:tav>
                                      </p:tavLst>
                                    </p:anim>
                                    <p:set>
                                      <p:cBhvr>
                                        <p:cTn id="29" dur="1" fill="hold">
                                          <p:stCondLst>
                                            <p:cond delay="4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42"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outHorizont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42" fill="hold" grpId="1" nodeType="clickEffect">
                                  <p:stCondLst>
                                    <p:cond delay="0"/>
                                  </p:stCondLst>
                                  <p:childTnLst>
                                    <p:animEffect transition="out" filter="barn(outHorizontal)">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42"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outHorizont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xit" presetSubtype="42" fill="hold" grpId="1" nodeType="clickEffect">
                                  <p:stCondLst>
                                    <p:cond delay="0"/>
                                  </p:stCondLst>
                                  <p:childTnLst>
                                    <p:animEffect transition="out" filter="barn(outHorizontal)">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ppt_x"/>
                                          </p:val>
                                        </p:tav>
                                        <p:tav tm="100000">
                                          <p:val>
                                            <p:strVal val="#ppt_x"/>
                                          </p:val>
                                        </p:tav>
                                      </p:tavLst>
                                    </p:anim>
                                    <p:anim calcmode="lin" valueType="num">
                                      <p:cBhvr additive="base">
                                        <p:cTn id="5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53" presetClass="exit" presetSubtype="32" fill="hold" grpId="1" nodeType="clickEffect">
                                  <p:stCondLst>
                                    <p:cond delay="0"/>
                                  </p:stCondLst>
                                  <p:childTnLst>
                                    <p:anim calcmode="lin" valueType="num">
                                      <p:cBhvr>
                                        <p:cTn id="85" dur="500"/>
                                        <p:tgtEl>
                                          <p:spTgt spid="4"/>
                                        </p:tgtEl>
                                        <p:attrNameLst>
                                          <p:attrName>ppt_w</p:attrName>
                                        </p:attrNameLst>
                                      </p:cBhvr>
                                      <p:tavLst>
                                        <p:tav tm="0">
                                          <p:val>
                                            <p:strVal val="ppt_w"/>
                                          </p:val>
                                        </p:tav>
                                        <p:tav tm="100000">
                                          <p:val>
                                            <p:fltVal val="0"/>
                                          </p:val>
                                        </p:tav>
                                      </p:tavLst>
                                    </p:anim>
                                    <p:anim calcmode="lin" valueType="num">
                                      <p:cBhvr>
                                        <p:cTn id="86" dur="500"/>
                                        <p:tgtEl>
                                          <p:spTgt spid="4"/>
                                        </p:tgtEl>
                                        <p:attrNameLst>
                                          <p:attrName>ppt_h</p:attrName>
                                        </p:attrNameLst>
                                      </p:cBhvr>
                                      <p:tavLst>
                                        <p:tav tm="0">
                                          <p:val>
                                            <p:strVal val="ppt_h"/>
                                          </p:val>
                                        </p:tav>
                                        <p:tav tm="100000">
                                          <p:val>
                                            <p:fltVal val="0"/>
                                          </p:val>
                                        </p:tav>
                                      </p:tavLst>
                                    </p:anim>
                                    <p:animEffect transition="out" filter="fade">
                                      <p:cBhvr>
                                        <p:cTn id="87" dur="500"/>
                                        <p:tgtEl>
                                          <p:spTgt spid="4"/>
                                        </p:tgtEl>
                                      </p:cBhvr>
                                    </p:animEffect>
                                    <p:set>
                                      <p:cBhvr>
                                        <p:cTn id="88" dur="1" fill="hold">
                                          <p:stCondLst>
                                            <p:cond delay="499"/>
                                          </p:stCondLst>
                                        </p:cTn>
                                        <p:tgtEl>
                                          <p:spTgt spid="4"/>
                                        </p:tgtEl>
                                        <p:attrNameLst>
                                          <p:attrName>style.visibility</p:attrName>
                                        </p:attrNameLst>
                                      </p:cBhvr>
                                      <p:to>
                                        <p:strVal val="hidden"/>
                                      </p:to>
                                    </p:set>
                                  </p:childTnLst>
                                </p:cTn>
                              </p:par>
                              <p:par>
                                <p:cTn id="89" presetID="53" presetClass="exit" presetSubtype="32" fill="hold" grpId="1" nodeType="withEffect">
                                  <p:stCondLst>
                                    <p:cond delay="0"/>
                                  </p:stCondLst>
                                  <p:childTnLst>
                                    <p:anim calcmode="lin" valueType="num">
                                      <p:cBhvr>
                                        <p:cTn id="90" dur="500"/>
                                        <p:tgtEl>
                                          <p:spTgt spid="13"/>
                                        </p:tgtEl>
                                        <p:attrNameLst>
                                          <p:attrName>ppt_w</p:attrName>
                                        </p:attrNameLst>
                                      </p:cBhvr>
                                      <p:tavLst>
                                        <p:tav tm="0">
                                          <p:val>
                                            <p:strVal val="ppt_w"/>
                                          </p:val>
                                        </p:tav>
                                        <p:tav tm="100000">
                                          <p:val>
                                            <p:fltVal val="0"/>
                                          </p:val>
                                        </p:tav>
                                      </p:tavLst>
                                    </p:anim>
                                    <p:anim calcmode="lin" valueType="num">
                                      <p:cBhvr>
                                        <p:cTn id="91" dur="500"/>
                                        <p:tgtEl>
                                          <p:spTgt spid="13"/>
                                        </p:tgtEl>
                                        <p:attrNameLst>
                                          <p:attrName>ppt_h</p:attrName>
                                        </p:attrNameLst>
                                      </p:cBhvr>
                                      <p:tavLst>
                                        <p:tav tm="0">
                                          <p:val>
                                            <p:strVal val="ppt_h"/>
                                          </p:val>
                                        </p:tav>
                                        <p:tav tm="100000">
                                          <p:val>
                                            <p:fltVal val="0"/>
                                          </p:val>
                                        </p:tav>
                                      </p:tavLst>
                                    </p:anim>
                                    <p:animEffect transition="out" filter="fade">
                                      <p:cBhvr>
                                        <p:cTn id="92" dur="500"/>
                                        <p:tgtEl>
                                          <p:spTgt spid="13"/>
                                        </p:tgtEl>
                                      </p:cBhvr>
                                    </p:animEffect>
                                    <p:set>
                                      <p:cBhvr>
                                        <p:cTn id="93" dur="1" fill="hold">
                                          <p:stCondLst>
                                            <p:cond delay="499"/>
                                          </p:stCondLst>
                                        </p:cTn>
                                        <p:tgtEl>
                                          <p:spTgt spid="13"/>
                                        </p:tgtEl>
                                        <p:attrNameLst>
                                          <p:attrName>style.visibility</p:attrName>
                                        </p:attrNameLst>
                                      </p:cBhvr>
                                      <p:to>
                                        <p:strVal val="hidden"/>
                                      </p:to>
                                    </p:set>
                                  </p:childTnLst>
                                </p:cTn>
                              </p:par>
                              <p:par>
                                <p:cTn id="94" presetID="53" presetClass="exit" presetSubtype="32" fill="hold" grpId="1" nodeType="withEffect">
                                  <p:stCondLst>
                                    <p:cond delay="0"/>
                                  </p:stCondLst>
                                  <p:childTnLst>
                                    <p:anim calcmode="lin" valueType="num">
                                      <p:cBhvr>
                                        <p:cTn id="95" dur="500"/>
                                        <p:tgtEl>
                                          <p:spTgt spid="12"/>
                                        </p:tgtEl>
                                        <p:attrNameLst>
                                          <p:attrName>ppt_w</p:attrName>
                                        </p:attrNameLst>
                                      </p:cBhvr>
                                      <p:tavLst>
                                        <p:tav tm="0">
                                          <p:val>
                                            <p:strVal val="ppt_w"/>
                                          </p:val>
                                        </p:tav>
                                        <p:tav tm="100000">
                                          <p:val>
                                            <p:fltVal val="0"/>
                                          </p:val>
                                        </p:tav>
                                      </p:tavLst>
                                    </p:anim>
                                    <p:anim calcmode="lin" valueType="num">
                                      <p:cBhvr>
                                        <p:cTn id="96" dur="500"/>
                                        <p:tgtEl>
                                          <p:spTgt spid="12"/>
                                        </p:tgtEl>
                                        <p:attrNameLst>
                                          <p:attrName>ppt_h</p:attrName>
                                        </p:attrNameLst>
                                      </p:cBhvr>
                                      <p:tavLst>
                                        <p:tav tm="0">
                                          <p:val>
                                            <p:strVal val="ppt_h"/>
                                          </p:val>
                                        </p:tav>
                                        <p:tav tm="100000">
                                          <p:val>
                                            <p:fltVal val="0"/>
                                          </p:val>
                                        </p:tav>
                                      </p:tavLst>
                                    </p:anim>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53" presetClass="exit" presetSubtype="32" fill="hold" grpId="1" nodeType="withEffect">
                                  <p:stCondLst>
                                    <p:cond delay="0"/>
                                  </p:stCondLst>
                                  <p:childTnLst>
                                    <p:anim calcmode="lin" valueType="num">
                                      <p:cBhvr>
                                        <p:cTn id="100" dur="500"/>
                                        <p:tgtEl>
                                          <p:spTgt spid="15"/>
                                        </p:tgtEl>
                                        <p:attrNameLst>
                                          <p:attrName>ppt_w</p:attrName>
                                        </p:attrNameLst>
                                      </p:cBhvr>
                                      <p:tavLst>
                                        <p:tav tm="0">
                                          <p:val>
                                            <p:strVal val="ppt_w"/>
                                          </p:val>
                                        </p:tav>
                                        <p:tav tm="100000">
                                          <p:val>
                                            <p:fltVal val="0"/>
                                          </p:val>
                                        </p:tav>
                                      </p:tavLst>
                                    </p:anim>
                                    <p:anim calcmode="lin" valueType="num">
                                      <p:cBhvr>
                                        <p:cTn id="101" dur="500"/>
                                        <p:tgtEl>
                                          <p:spTgt spid="15"/>
                                        </p:tgtEl>
                                        <p:attrNameLst>
                                          <p:attrName>ppt_h</p:attrName>
                                        </p:attrNameLst>
                                      </p:cBhvr>
                                      <p:tavLst>
                                        <p:tav tm="0">
                                          <p:val>
                                            <p:strVal val="ppt_h"/>
                                          </p:val>
                                        </p:tav>
                                        <p:tav tm="100000">
                                          <p:val>
                                            <p:fltVal val="0"/>
                                          </p:val>
                                        </p:tav>
                                      </p:tavLst>
                                    </p:anim>
                                    <p:animEffect transition="out" filter="fade">
                                      <p:cBhvr>
                                        <p:cTn id="102" dur="500"/>
                                        <p:tgtEl>
                                          <p:spTgt spid="15"/>
                                        </p:tgtEl>
                                      </p:cBhvr>
                                    </p:animEffect>
                                    <p:set>
                                      <p:cBhvr>
                                        <p:cTn id="103" dur="1" fill="hold">
                                          <p:stCondLst>
                                            <p:cond delay="499"/>
                                          </p:stCondLst>
                                        </p:cTn>
                                        <p:tgtEl>
                                          <p:spTgt spid="15"/>
                                        </p:tgtEl>
                                        <p:attrNameLst>
                                          <p:attrName>style.visibility</p:attrName>
                                        </p:attrNameLst>
                                      </p:cBhvr>
                                      <p:to>
                                        <p:strVal val="hidden"/>
                                      </p:to>
                                    </p:set>
                                  </p:childTnLst>
                                </p:cTn>
                              </p:par>
                              <p:par>
                                <p:cTn id="104" presetID="53" presetClass="exit" presetSubtype="32" fill="hold" grpId="1" nodeType="withEffect">
                                  <p:stCondLst>
                                    <p:cond delay="0"/>
                                  </p:stCondLst>
                                  <p:childTnLst>
                                    <p:anim calcmode="lin" valueType="num">
                                      <p:cBhvr>
                                        <p:cTn id="105" dur="500"/>
                                        <p:tgtEl>
                                          <p:spTgt spid="14"/>
                                        </p:tgtEl>
                                        <p:attrNameLst>
                                          <p:attrName>ppt_w</p:attrName>
                                        </p:attrNameLst>
                                      </p:cBhvr>
                                      <p:tavLst>
                                        <p:tav tm="0">
                                          <p:val>
                                            <p:strVal val="ppt_w"/>
                                          </p:val>
                                        </p:tav>
                                        <p:tav tm="100000">
                                          <p:val>
                                            <p:fltVal val="0"/>
                                          </p:val>
                                        </p:tav>
                                      </p:tavLst>
                                    </p:anim>
                                    <p:anim calcmode="lin" valueType="num">
                                      <p:cBhvr>
                                        <p:cTn id="106" dur="500"/>
                                        <p:tgtEl>
                                          <p:spTgt spid="14"/>
                                        </p:tgtEl>
                                        <p:attrNameLst>
                                          <p:attrName>ppt_h</p:attrName>
                                        </p:attrNameLst>
                                      </p:cBhvr>
                                      <p:tavLst>
                                        <p:tav tm="0">
                                          <p:val>
                                            <p:strVal val="ppt_h"/>
                                          </p:val>
                                        </p:tav>
                                        <p:tav tm="100000">
                                          <p:val>
                                            <p:fltVal val="0"/>
                                          </p:val>
                                        </p:tav>
                                      </p:tavLst>
                                    </p:anim>
                                    <p:animEffect transition="out" filter="fade">
                                      <p:cBhvr>
                                        <p:cTn id="107" dur="500"/>
                                        <p:tgtEl>
                                          <p:spTgt spid="14"/>
                                        </p:tgtEl>
                                      </p:cBhvr>
                                    </p:animEffect>
                                    <p:set>
                                      <p:cBhvr>
                                        <p:cTn id="108" dur="1" fill="hold">
                                          <p:stCondLst>
                                            <p:cond delay="499"/>
                                          </p:stCondLst>
                                        </p:cTn>
                                        <p:tgtEl>
                                          <p:spTgt spid="14"/>
                                        </p:tgtEl>
                                        <p:attrNameLst>
                                          <p:attrName>style.visibility</p:attrName>
                                        </p:attrNameLst>
                                      </p:cBhvr>
                                      <p:to>
                                        <p:strVal val="hidden"/>
                                      </p:to>
                                    </p:set>
                                  </p:childTnLst>
                                </p:cTn>
                              </p:par>
                              <p:par>
                                <p:cTn id="109" presetID="53" presetClass="exit" presetSubtype="32" fill="hold" grpId="1" nodeType="withEffect">
                                  <p:stCondLst>
                                    <p:cond delay="0"/>
                                  </p:stCondLst>
                                  <p:childTnLst>
                                    <p:anim calcmode="lin" valueType="num">
                                      <p:cBhvr>
                                        <p:cTn id="110" dur="500"/>
                                        <p:tgtEl>
                                          <p:spTgt spid="16"/>
                                        </p:tgtEl>
                                        <p:attrNameLst>
                                          <p:attrName>ppt_w</p:attrName>
                                        </p:attrNameLst>
                                      </p:cBhvr>
                                      <p:tavLst>
                                        <p:tav tm="0">
                                          <p:val>
                                            <p:strVal val="ppt_w"/>
                                          </p:val>
                                        </p:tav>
                                        <p:tav tm="100000">
                                          <p:val>
                                            <p:fltVal val="0"/>
                                          </p:val>
                                        </p:tav>
                                      </p:tavLst>
                                    </p:anim>
                                    <p:anim calcmode="lin" valueType="num">
                                      <p:cBhvr>
                                        <p:cTn id="111" dur="500"/>
                                        <p:tgtEl>
                                          <p:spTgt spid="16"/>
                                        </p:tgtEl>
                                        <p:attrNameLst>
                                          <p:attrName>ppt_h</p:attrName>
                                        </p:attrNameLst>
                                      </p:cBhvr>
                                      <p:tavLst>
                                        <p:tav tm="0">
                                          <p:val>
                                            <p:strVal val="ppt_h"/>
                                          </p:val>
                                        </p:tav>
                                        <p:tav tm="100000">
                                          <p:val>
                                            <p:fltVal val="0"/>
                                          </p:val>
                                        </p:tav>
                                      </p:tavLst>
                                    </p:anim>
                                    <p:animEffect transition="out" filter="fade">
                                      <p:cBhvr>
                                        <p:cTn id="112" dur="500"/>
                                        <p:tgtEl>
                                          <p:spTgt spid="16"/>
                                        </p:tgtEl>
                                      </p:cBhvr>
                                    </p:animEffect>
                                    <p:set>
                                      <p:cBhvr>
                                        <p:cTn id="113" dur="1" fill="hold">
                                          <p:stCondLst>
                                            <p:cond delay="499"/>
                                          </p:stCondLst>
                                        </p:cTn>
                                        <p:tgtEl>
                                          <p:spTgt spid="16"/>
                                        </p:tgtEl>
                                        <p:attrNameLst>
                                          <p:attrName>style.visibility</p:attrName>
                                        </p:attrNameLst>
                                      </p:cBhvr>
                                      <p:to>
                                        <p:strVal val="hidden"/>
                                      </p:to>
                                    </p:set>
                                  </p:childTnLst>
                                </p:cTn>
                              </p:par>
                              <p:par>
                                <p:cTn id="114" presetID="53" presetClass="exit" presetSubtype="32" fill="hold" grpId="1" nodeType="withEffect">
                                  <p:stCondLst>
                                    <p:cond delay="0"/>
                                  </p:stCondLst>
                                  <p:childTnLst>
                                    <p:anim calcmode="lin" valueType="num">
                                      <p:cBhvr>
                                        <p:cTn id="115" dur="500"/>
                                        <p:tgtEl>
                                          <p:spTgt spid="35"/>
                                        </p:tgtEl>
                                        <p:attrNameLst>
                                          <p:attrName>ppt_w</p:attrName>
                                        </p:attrNameLst>
                                      </p:cBhvr>
                                      <p:tavLst>
                                        <p:tav tm="0">
                                          <p:val>
                                            <p:strVal val="ppt_w"/>
                                          </p:val>
                                        </p:tav>
                                        <p:tav tm="100000">
                                          <p:val>
                                            <p:fltVal val="0"/>
                                          </p:val>
                                        </p:tav>
                                      </p:tavLst>
                                    </p:anim>
                                    <p:anim calcmode="lin" valueType="num">
                                      <p:cBhvr>
                                        <p:cTn id="116" dur="500"/>
                                        <p:tgtEl>
                                          <p:spTgt spid="35"/>
                                        </p:tgtEl>
                                        <p:attrNameLst>
                                          <p:attrName>ppt_h</p:attrName>
                                        </p:attrNameLst>
                                      </p:cBhvr>
                                      <p:tavLst>
                                        <p:tav tm="0">
                                          <p:val>
                                            <p:strVal val="ppt_h"/>
                                          </p:val>
                                        </p:tav>
                                        <p:tav tm="100000">
                                          <p:val>
                                            <p:fltVal val="0"/>
                                          </p:val>
                                        </p:tav>
                                      </p:tavLst>
                                    </p:anim>
                                    <p:animEffect transition="out" filter="fade">
                                      <p:cBhvr>
                                        <p:cTn id="117" dur="500"/>
                                        <p:tgtEl>
                                          <p:spTgt spid="35"/>
                                        </p:tgtEl>
                                      </p:cBhvr>
                                    </p:animEffect>
                                    <p:set>
                                      <p:cBhvr>
                                        <p:cTn id="118" dur="1" fill="hold">
                                          <p:stCondLst>
                                            <p:cond delay="499"/>
                                          </p:stCondLst>
                                        </p:cTn>
                                        <p:tgtEl>
                                          <p:spTgt spid="35"/>
                                        </p:tgtEl>
                                        <p:attrNameLst>
                                          <p:attrName>style.visibility</p:attrName>
                                        </p:attrNameLst>
                                      </p:cBhvr>
                                      <p:to>
                                        <p:strVal val="hidden"/>
                                      </p:to>
                                    </p:set>
                                  </p:childTnLst>
                                </p:cTn>
                              </p:par>
                              <p:par>
                                <p:cTn id="119" presetID="53" presetClass="exit" presetSubtype="32" fill="hold" grpId="1" nodeType="withEffect">
                                  <p:stCondLst>
                                    <p:cond delay="0"/>
                                  </p:stCondLst>
                                  <p:childTnLst>
                                    <p:anim calcmode="lin" valueType="num">
                                      <p:cBhvr>
                                        <p:cTn id="120" dur="500"/>
                                        <p:tgtEl>
                                          <p:spTgt spid="18"/>
                                        </p:tgtEl>
                                        <p:attrNameLst>
                                          <p:attrName>ppt_w</p:attrName>
                                        </p:attrNameLst>
                                      </p:cBhvr>
                                      <p:tavLst>
                                        <p:tav tm="0">
                                          <p:val>
                                            <p:strVal val="ppt_w"/>
                                          </p:val>
                                        </p:tav>
                                        <p:tav tm="100000">
                                          <p:val>
                                            <p:fltVal val="0"/>
                                          </p:val>
                                        </p:tav>
                                      </p:tavLst>
                                    </p:anim>
                                    <p:anim calcmode="lin" valueType="num">
                                      <p:cBhvr>
                                        <p:cTn id="121" dur="500"/>
                                        <p:tgtEl>
                                          <p:spTgt spid="18"/>
                                        </p:tgtEl>
                                        <p:attrNameLst>
                                          <p:attrName>ppt_h</p:attrName>
                                        </p:attrNameLst>
                                      </p:cBhvr>
                                      <p:tavLst>
                                        <p:tav tm="0">
                                          <p:val>
                                            <p:strVal val="ppt_h"/>
                                          </p:val>
                                        </p:tav>
                                        <p:tav tm="100000">
                                          <p:val>
                                            <p:fltVal val="0"/>
                                          </p:val>
                                        </p:tav>
                                      </p:tavLst>
                                    </p:anim>
                                    <p:animEffect transition="out" filter="fade">
                                      <p:cBhvr>
                                        <p:cTn id="122" dur="500"/>
                                        <p:tgtEl>
                                          <p:spTgt spid="18"/>
                                        </p:tgtEl>
                                      </p:cBhvr>
                                    </p:animEffect>
                                    <p:set>
                                      <p:cBhvr>
                                        <p:cTn id="123" dur="1" fill="hold">
                                          <p:stCondLst>
                                            <p:cond delay="499"/>
                                          </p:stCondLst>
                                        </p:cTn>
                                        <p:tgtEl>
                                          <p:spTgt spid="18"/>
                                        </p:tgtEl>
                                        <p:attrNameLst>
                                          <p:attrName>style.visibility</p:attrName>
                                        </p:attrNameLst>
                                      </p:cBhvr>
                                      <p:to>
                                        <p:strVal val="hidden"/>
                                      </p:to>
                                    </p:set>
                                  </p:childTnLst>
                                </p:cTn>
                              </p:par>
                              <p:par>
                                <p:cTn id="124" presetID="53" presetClass="exit" presetSubtype="32" fill="hold" grpId="1" nodeType="withEffect">
                                  <p:stCondLst>
                                    <p:cond delay="0"/>
                                  </p:stCondLst>
                                  <p:childTnLst>
                                    <p:anim calcmode="lin" valueType="num">
                                      <p:cBhvr>
                                        <p:cTn id="125" dur="500"/>
                                        <p:tgtEl>
                                          <p:spTgt spid="19"/>
                                        </p:tgtEl>
                                        <p:attrNameLst>
                                          <p:attrName>ppt_w</p:attrName>
                                        </p:attrNameLst>
                                      </p:cBhvr>
                                      <p:tavLst>
                                        <p:tav tm="0">
                                          <p:val>
                                            <p:strVal val="ppt_w"/>
                                          </p:val>
                                        </p:tav>
                                        <p:tav tm="100000">
                                          <p:val>
                                            <p:fltVal val="0"/>
                                          </p:val>
                                        </p:tav>
                                      </p:tavLst>
                                    </p:anim>
                                    <p:anim calcmode="lin" valueType="num">
                                      <p:cBhvr>
                                        <p:cTn id="126" dur="500"/>
                                        <p:tgtEl>
                                          <p:spTgt spid="19"/>
                                        </p:tgtEl>
                                        <p:attrNameLst>
                                          <p:attrName>ppt_h</p:attrName>
                                        </p:attrNameLst>
                                      </p:cBhvr>
                                      <p:tavLst>
                                        <p:tav tm="0">
                                          <p:val>
                                            <p:strVal val="ppt_h"/>
                                          </p:val>
                                        </p:tav>
                                        <p:tav tm="100000">
                                          <p:val>
                                            <p:fltVal val="0"/>
                                          </p:val>
                                        </p:tav>
                                      </p:tavLst>
                                    </p:anim>
                                    <p:animEffect transition="out" filter="fade">
                                      <p:cBhvr>
                                        <p:cTn id="127" dur="500"/>
                                        <p:tgtEl>
                                          <p:spTgt spid="19"/>
                                        </p:tgtEl>
                                      </p:cBhvr>
                                    </p:animEffect>
                                    <p:set>
                                      <p:cBhvr>
                                        <p:cTn id="128" dur="1" fill="hold">
                                          <p:stCondLst>
                                            <p:cond delay="499"/>
                                          </p:stCondLst>
                                        </p:cTn>
                                        <p:tgtEl>
                                          <p:spTgt spid="19"/>
                                        </p:tgtEl>
                                        <p:attrNameLst>
                                          <p:attrName>style.visibility</p:attrName>
                                        </p:attrNameLst>
                                      </p:cBhvr>
                                      <p:to>
                                        <p:strVal val="hidden"/>
                                      </p:to>
                                    </p:set>
                                  </p:childTnLst>
                                </p:cTn>
                              </p:par>
                              <p:par>
                                <p:cTn id="129" presetID="53" presetClass="exit" presetSubtype="32" fill="hold" grpId="1" nodeType="withEffect">
                                  <p:stCondLst>
                                    <p:cond delay="0"/>
                                  </p:stCondLst>
                                  <p:childTnLst>
                                    <p:anim calcmode="lin" valueType="num">
                                      <p:cBhvr>
                                        <p:cTn id="130" dur="500"/>
                                        <p:tgtEl>
                                          <p:spTgt spid="17"/>
                                        </p:tgtEl>
                                        <p:attrNameLst>
                                          <p:attrName>ppt_w</p:attrName>
                                        </p:attrNameLst>
                                      </p:cBhvr>
                                      <p:tavLst>
                                        <p:tav tm="0">
                                          <p:val>
                                            <p:strVal val="ppt_w"/>
                                          </p:val>
                                        </p:tav>
                                        <p:tav tm="100000">
                                          <p:val>
                                            <p:fltVal val="0"/>
                                          </p:val>
                                        </p:tav>
                                      </p:tavLst>
                                    </p:anim>
                                    <p:anim calcmode="lin" valueType="num">
                                      <p:cBhvr>
                                        <p:cTn id="131" dur="500"/>
                                        <p:tgtEl>
                                          <p:spTgt spid="17"/>
                                        </p:tgtEl>
                                        <p:attrNameLst>
                                          <p:attrName>ppt_h</p:attrName>
                                        </p:attrNameLst>
                                      </p:cBhvr>
                                      <p:tavLst>
                                        <p:tav tm="0">
                                          <p:val>
                                            <p:strVal val="ppt_h"/>
                                          </p:val>
                                        </p:tav>
                                        <p:tav tm="100000">
                                          <p:val>
                                            <p:fltVal val="0"/>
                                          </p:val>
                                        </p:tav>
                                      </p:tavLst>
                                    </p:anim>
                                    <p:animEffect transition="out" filter="fade">
                                      <p:cBhvr>
                                        <p:cTn id="132" dur="500"/>
                                        <p:tgtEl>
                                          <p:spTgt spid="17"/>
                                        </p:tgtEl>
                                      </p:cBhvr>
                                    </p:animEffect>
                                    <p:set>
                                      <p:cBhvr>
                                        <p:cTn id="13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2" grpId="0" animBg="1"/>
      <p:bldP spid="2" grpId="1" animBg="1"/>
      <p:bldP spid="3" grpId="0" animBg="1"/>
      <p:bldP spid="3" grpId="1" animBg="1"/>
      <p:bldP spid="4" grpId="0" animBg="1"/>
      <p:bldP spid="4"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5" grpId="0" animBg="1"/>
      <p:bldP spid="25" grpId="1" animBg="1"/>
      <p:bldP spid="35" grpId="0" animBg="1"/>
      <p:bldP spid="3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2" descr="Màu Xanh Lá Cây Bằng Tay Bảng đen Giáo Dục đồ Dùng Học Tập Nền, Trở Lại  Trường Học, Công Cụ Học Tập, Sách Hình nền Vector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 y="914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4834128" y="945702"/>
            <a:ext cx="2864358" cy="590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vi-VN" sz="3200" b="1" dirty="0">
                <a:solidFill>
                  <a:schemeClr val="bg1"/>
                </a:solidFill>
                <a:latin typeface="Times New Roman" pitchFamily="18" charset="0"/>
                <a:cs typeface="Times New Roman" pitchFamily="18" charset="0"/>
              </a:rPr>
              <a:t>7  </a:t>
            </a:r>
            <a:r>
              <a:rPr lang="en-US" sz="3200" b="1" dirty="0">
                <a:solidFill>
                  <a:schemeClr val="bg1"/>
                </a:solidFill>
                <a:latin typeface="Times New Roman" pitchFamily="18" charset="0"/>
                <a:cs typeface="Times New Roman" pitchFamily="18" charset="0"/>
              </a:rPr>
              <a:t> 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1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7</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2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14</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3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21</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4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28</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x  </a:t>
            </a:r>
            <a:r>
              <a:rPr lang="en-US" sz="3200" b="1" dirty="0">
                <a:solidFill>
                  <a:schemeClr val="bg1"/>
                </a:solidFill>
                <a:latin typeface="Times New Roman" pitchFamily="18" charset="0"/>
                <a:cs typeface="Times New Roman" pitchFamily="18" charset="0"/>
              </a:rPr>
              <a:t> 5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35</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6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42</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49</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8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56</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9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63</a:t>
            </a:r>
          </a:p>
          <a:p>
            <a:pPr>
              <a:spcBef>
                <a:spcPct val="20000"/>
              </a:spcBef>
            </a:pPr>
            <a:r>
              <a:rPr lang="en-US" sz="3200" b="1" dirty="0">
                <a:solidFill>
                  <a:schemeClr val="bg1"/>
                </a:solidFill>
                <a:latin typeface="Times New Roman" pitchFamily="18" charset="0"/>
                <a:cs typeface="Times New Roman" pitchFamily="18" charset="0"/>
              </a:rPr>
              <a:t>7</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10 =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70</a:t>
            </a:r>
          </a:p>
        </p:txBody>
      </p:sp>
      <p:sp>
        <p:nvSpPr>
          <p:cNvPr id="9" name="Rectangle 11"/>
          <p:cNvSpPr>
            <a:spLocks noChangeArrowheads="1"/>
          </p:cNvSpPr>
          <p:nvPr/>
        </p:nvSpPr>
        <p:spPr bwMode="auto">
          <a:xfrm>
            <a:off x="4834128" y="126014"/>
            <a:ext cx="2636520" cy="646331"/>
          </a:xfrm>
          <a:prstGeom prst="rect">
            <a:avLst/>
          </a:prstGeom>
          <a:solidFill>
            <a:schemeClr val="accent1"/>
          </a:solidFill>
          <a:ln>
            <a:noFill/>
          </a:ln>
          <a:effectLst/>
        </p:spPr>
        <p:txBody>
          <a:bodyPr wrap="square">
            <a:spAutoFit/>
          </a:bodyPr>
          <a:lstStyle/>
          <a:p>
            <a:pPr algn="ctr">
              <a:spcBef>
                <a:spcPct val="20000"/>
              </a:spcBef>
            </a:pPr>
            <a:r>
              <a:rPr lang="en-US" sz="3600" dirty="0" err="1">
                <a:solidFill>
                  <a:srgbClr val="FF0000"/>
                </a:solidFill>
                <a:latin typeface="Times New Roman" pitchFamily="18" charset="0"/>
                <a:cs typeface="Times New Roman" pitchFamily="18" charset="0"/>
              </a:rPr>
              <a:t>Bảng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nhân</a:t>
            </a:r>
            <a:r>
              <a:rPr lang="en-US" sz="3600" dirty="0">
                <a:solidFill>
                  <a:srgbClr val="FF0000"/>
                </a:solidFill>
                <a:latin typeface="Times New Roman" pitchFamily="18" charset="0"/>
                <a:cs typeface="Times New Roman" pitchFamily="18" charset="0"/>
              </a:rPr>
              <a:t> 7</a:t>
            </a:r>
          </a:p>
        </p:txBody>
      </p:sp>
      <p:pic>
        <p:nvPicPr>
          <p:cNvPr id="10" name="Picture 50" descr="21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2005" y="4803787"/>
            <a:ext cx="692727" cy="103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0" descr="21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584160"/>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70228CD-39C0-412E-8EB1-E5BEFC66919D}"/>
              </a:ext>
            </a:extLst>
          </p:cNvPr>
          <p:cNvSpPr/>
          <p:nvPr/>
        </p:nvSpPr>
        <p:spPr>
          <a:xfrm>
            <a:off x="4709160" y="988564"/>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2" name="Rectangle 11">
            <a:extLst>
              <a:ext uri="{FF2B5EF4-FFF2-40B4-BE49-F238E27FC236}">
                <a16:creationId xmlns:a16="http://schemas.microsoft.com/office/drawing/2014/main" id="{3C4FDB2E-999F-4A69-B1C6-3294EF40AC55}"/>
              </a:ext>
            </a:extLst>
          </p:cNvPr>
          <p:cNvSpPr/>
          <p:nvPr/>
        </p:nvSpPr>
        <p:spPr>
          <a:xfrm>
            <a:off x="4709160" y="1615440"/>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3" name="Rectangle 12">
            <a:extLst>
              <a:ext uri="{FF2B5EF4-FFF2-40B4-BE49-F238E27FC236}">
                <a16:creationId xmlns:a16="http://schemas.microsoft.com/office/drawing/2014/main" id="{624987A1-3AC2-4D55-8C36-4E5EA3276AAA}"/>
              </a:ext>
            </a:extLst>
          </p:cNvPr>
          <p:cNvSpPr/>
          <p:nvPr/>
        </p:nvSpPr>
        <p:spPr>
          <a:xfrm>
            <a:off x="4684014" y="2726687"/>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4" name="Rectangle 13">
            <a:extLst>
              <a:ext uri="{FF2B5EF4-FFF2-40B4-BE49-F238E27FC236}">
                <a16:creationId xmlns:a16="http://schemas.microsoft.com/office/drawing/2014/main" id="{92E3FD58-DBD7-4CB8-8A20-A82217038E92}"/>
              </a:ext>
            </a:extLst>
          </p:cNvPr>
          <p:cNvSpPr/>
          <p:nvPr/>
        </p:nvSpPr>
        <p:spPr>
          <a:xfrm>
            <a:off x="6879336" y="2155638"/>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5" name="Rectangle 14">
            <a:extLst>
              <a:ext uri="{FF2B5EF4-FFF2-40B4-BE49-F238E27FC236}">
                <a16:creationId xmlns:a16="http://schemas.microsoft.com/office/drawing/2014/main" id="{A1AFB227-94FE-4F3D-B48F-8410F5E7B138}"/>
              </a:ext>
            </a:extLst>
          </p:cNvPr>
          <p:cNvSpPr/>
          <p:nvPr/>
        </p:nvSpPr>
        <p:spPr>
          <a:xfrm>
            <a:off x="6865471" y="3362295"/>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6" name="Rectangle 15">
            <a:extLst>
              <a:ext uri="{FF2B5EF4-FFF2-40B4-BE49-F238E27FC236}">
                <a16:creationId xmlns:a16="http://schemas.microsoft.com/office/drawing/2014/main" id="{B873EA9A-5D6C-439A-9B0F-490D6A44BC61}"/>
              </a:ext>
            </a:extLst>
          </p:cNvPr>
          <p:cNvSpPr/>
          <p:nvPr/>
        </p:nvSpPr>
        <p:spPr>
          <a:xfrm>
            <a:off x="4721733" y="3866367"/>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7" name="Rectangle 16">
            <a:extLst>
              <a:ext uri="{FF2B5EF4-FFF2-40B4-BE49-F238E27FC236}">
                <a16:creationId xmlns:a16="http://schemas.microsoft.com/office/drawing/2014/main" id="{A47F87A6-D5AB-4CCA-AF1F-31DE0A9F499A}"/>
              </a:ext>
            </a:extLst>
          </p:cNvPr>
          <p:cNvSpPr/>
          <p:nvPr/>
        </p:nvSpPr>
        <p:spPr>
          <a:xfrm>
            <a:off x="6879336" y="4502247"/>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8" name="Rectangle 17">
            <a:extLst>
              <a:ext uri="{FF2B5EF4-FFF2-40B4-BE49-F238E27FC236}">
                <a16:creationId xmlns:a16="http://schemas.microsoft.com/office/drawing/2014/main" id="{17A6A754-12D3-4A3F-A48F-EA3071BBAFEB}"/>
              </a:ext>
            </a:extLst>
          </p:cNvPr>
          <p:cNvSpPr/>
          <p:nvPr/>
        </p:nvSpPr>
        <p:spPr>
          <a:xfrm>
            <a:off x="4709160" y="5042445"/>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9" name="Rectangle 18">
            <a:extLst>
              <a:ext uri="{FF2B5EF4-FFF2-40B4-BE49-F238E27FC236}">
                <a16:creationId xmlns:a16="http://schemas.microsoft.com/office/drawing/2014/main" id="{8D003F10-6288-4DDF-9E15-1D2261E87FFD}"/>
              </a:ext>
            </a:extLst>
          </p:cNvPr>
          <p:cNvSpPr/>
          <p:nvPr/>
        </p:nvSpPr>
        <p:spPr>
          <a:xfrm>
            <a:off x="6867144" y="5600880"/>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35" name="Rectangle 34">
            <a:extLst>
              <a:ext uri="{FF2B5EF4-FFF2-40B4-BE49-F238E27FC236}">
                <a16:creationId xmlns:a16="http://schemas.microsoft.com/office/drawing/2014/main" id="{09FFE351-57AE-47E1-8894-54CF33C1EE30}"/>
              </a:ext>
            </a:extLst>
          </p:cNvPr>
          <p:cNvSpPr/>
          <p:nvPr/>
        </p:nvSpPr>
        <p:spPr>
          <a:xfrm>
            <a:off x="4717542" y="6175121"/>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Tree>
    <p:custDataLst>
      <p:tags r:id="rId1"/>
    </p:custDataLst>
    <p:extLst>
      <p:ext uri="{BB962C8B-B14F-4D97-AF65-F5344CB8AC3E}">
        <p14:creationId xmlns:p14="http://schemas.microsoft.com/office/powerpoint/2010/main" val="96954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500"/>
                                        <p:tgtEl>
                                          <p:spTgt spid="10"/>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downRigh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4"/>
                                        </p:tgtEl>
                                        <p:attrNameLst>
                                          <p:attrName>ppt_w</p:attrName>
                                        </p:attrNameLst>
                                      </p:cBhvr>
                                      <p:tavLst>
                                        <p:tav tm="0">
                                          <p:val>
                                            <p:strVal val="ppt_w"/>
                                          </p:val>
                                        </p:tav>
                                        <p:tav tm="100000">
                                          <p:val>
                                            <p:fltVal val="0"/>
                                          </p:val>
                                        </p:tav>
                                      </p:tavLst>
                                    </p:anim>
                                    <p:anim calcmode="lin" valueType="num">
                                      <p:cBhvr>
                                        <p:cTn id="54" dur="500"/>
                                        <p:tgtEl>
                                          <p:spTgt spid="4"/>
                                        </p:tgtEl>
                                        <p:attrNameLst>
                                          <p:attrName>ppt_h</p:attrName>
                                        </p:attrNameLst>
                                      </p:cBhvr>
                                      <p:tavLst>
                                        <p:tav tm="0">
                                          <p:val>
                                            <p:strVal val="ppt_h"/>
                                          </p:val>
                                        </p:tav>
                                        <p:tav tm="100000">
                                          <p:val>
                                            <p:fltVal val="0"/>
                                          </p:val>
                                        </p:tav>
                                      </p:tavLst>
                                    </p:anim>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par>
                                <p:cTn id="57" presetID="53" presetClass="exit" presetSubtype="32" fill="hold" grpId="1" nodeType="withEffect">
                                  <p:stCondLst>
                                    <p:cond delay="0"/>
                                  </p:stCondLst>
                                  <p:childTnLst>
                                    <p:anim calcmode="lin" valueType="num">
                                      <p:cBhvr>
                                        <p:cTn id="58" dur="500"/>
                                        <p:tgtEl>
                                          <p:spTgt spid="13"/>
                                        </p:tgtEl>
                                        <p:attrNameLst>
                                          <p:attrName>ppt_w</p:attrName>
                                        </p:attrNameLst>
                                      </p:cBhvr>
                                      <p:tavLst>
                                        <p:tav tm="0">
                                          <p:val>
                                            <p:strVal val="ppt_w"/>
                                          </p:val>
                                        </p:tav>
                                        <p:tav tm="100000">
                                          <p:val>
                                            <p:fltVal val="0"/>
                                          </p:val>
                                        </p:tav>
                                      </p:tavLst>
                                    </p:anim>
                                    <p:anim calcmode="lin" valueType="num">
                                      <p:cBhvr>
                                        <p:cTn id="59" dur="500"/>
                                        <p:tgtEl>
                                          <p:spTgt spid="13"/>
                                        </p:tgtEl>
                                        <p:attrNameLst>
                                          <p:attrName>ppt_h</p:attrName>
                                        </p:attrNameLst>
                                      </p:cBhvr>
                                      <p:tavLst>
                                        <p:tav tm="0">
                                          <p:val>
                                            <p:strVal val="ppt_h"/>
                                          </p:val>
                                        </p:tav>
                                        <p:tav tm="100000">
                                          <p:val>
                                            <p:fltVal val="0"/>
                                          </p:val>
                                        </p:tav>
                                      </p:tavLst>
                                    </p:anim>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12"/>
                                        </p:tgtEl>
                                        <p:attrNameLst>
                                          <p:attrName>ppt_w</p:attrName>
                                        </p:attrNameLst>
                                      </p:cBhvr>
                                      <p:tavLst>
                                        <p:tav tm="0">
                                          <p:val>
                                            <p:strVal val="ppt_w"/>
                                          </p:val>
                                        </p:tav>
                                        <p:tav tm="100000">
                                          <p:val>
                                            <p:fltVal val="0"/>
                                          </p:val>
                                        </p:tav>
                                      </p:tavLst>
                                    </p:anim>
                                    <p:anim calcmode="lin" valueType="num">
                                      <p:cBhvr>
                                        <p:cTn id="64" dur="500"/>
                                        <p:tgtEl>
                                          <p:spTgt spid="12"/>
                                        </p:tgtEl>
                                        <p:attrNameLst>
                                          <p:attrName>ppt_h</p:attrName>
                                        </p:attrNameLst>
                                      </p:cBhvr>
                                      <p:tavLst>
                                        <p:tav tm="0">
                                          <p:val>
                                            <p:strVal val="ppt_h"/>
                                          </p:val>
                                        </p:tav>
                                        <p:tav tm="100000">
                                          <p:val>
                                            <p:fltVal val="0"/>
                                          </p:val>
                                        </p:tav>
                                      </p:tavLst>
                                    </p:anim>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53" presetClass="exit" presetSubtype="32" fill="hold" grpId="1" nodeType="withEffect">
                                  <p:stCondLst>
                                    <p:cond delay="0"/>
                                  </p:stCondLst>
                                  <p:childTnLst>
                                    <p:anim calcmode="lin" valueType="num">
                                      <p:cBhvr>
                                        <p:cTn id="68" dur="500"/>
                                        <p:tgtEl>
                                          <p:spTgt spid="15"/>
                                        </p:tgtEl>
                                        <p:attrNameLst>
                                          <p:attrName>ppt_w</p:attrName>
                                        </p:attrNameLst>
                                      </p:cBhvr>
                                      <p:tavLst>
                                        <p:tav tm="0">
                                          <p:val>
                                            <p:strVal val="ppt_w"/>
                                          </p:val>
                                        </p:tav>
                                        <p:tav tm="100000">
                                          <p:val>
                                            <p:fltVal val="0"/>
                                          </p:val>
                                        </p:tav>
                                      </p:tavLst>
                                    </p:anim>
                                    <p:anim calcmode="lin" valueType="num">
                                      <p:cBhvr>
                                        <p:cTn id="69" dur="500"/>
                                        <p:tgtEl>
                                          <p:spTgt spid="15"/>
                                        </p:tgtEl>
                                        <p:attrNameLst>
                                          <p:attrName>ppt_h</p:attrName>
                                        </p:attrNameLst>
                                      </p:cBhvr>
                                      <p:tavLst>
                                        <p:tav tm="0">
                                          <p:val>
                                            <p:strVal val="ppt_h"/>
                                          </p:val>
                                        </p:tav>
                                        <p:tav tm="100000">
                                          <p:val>
                                            <p:fltVal val="0"/>
                                          </p:val>
                                        </p:tav>
                                      </p:tavLst>
                                    </p:anim>
                                    <p:animEffect transition="out" filter="fade">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14"/>
                                        </p:tgtEl>
                                        <p:attrNameLst>
                                          <p:attrName>ppt_w</p:attrName>
                                        </p:attrNameLst>
                                      </p:cBhvr>
                                      <p:tavLst>
                                        <p:tav tm="0">
                                          <p:val>
                                            <p:strVal val="ppt_w"/>
                                          </p:val>
                                        </p:tav>
                                        <p:tav tm="100000">
                                          <p:val>
                                            <p:fltVal val="0"/>
                                          </p:val>
                                        </p:tav>
                                      </p:tavLst>
                                    </p:anim>
                                    <p:anim calcmode="lin" valueType="num">
                                      <p:cBhvr>
                                        <p:cTn id="74" dur="500"/>
                                        <p:tgtEl>
                                          <p:spTgt spid="14"/>
                                        </p:tgtEl>
                                        <p:attrNameLst>
                                          <p:attrName>ppt_h</p:attrName>
                                        </p:attrNameLst>
                                      </p:cBhvr>
                                      <p:tavLst>
                                        <p:tav tm="0">
                                          <p:val>
                                            <p:strVal val="ppt_h"/>
                                          </p:val>
                                        </p:tav>
                                        <p:tav tm="100000">
                                          <p:val>
                                            <p:fltVal val="0"/>
                                          </p:val>
                                        </p:tav>
                                      </p:tavLst>
                                    </p:anim>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53" presetClass="exit" presetSubtype="32" fill="hold" grpId="1" nodeType="withEffect">
                                  <p:stCondLst>
                                    <p:cond delay="0"/>
                                  </p:stCondLst>
                                  <p:childTnLst>
                                    <p:anim calcmode="lin" valueType="num">
                                      <p:cBhvr>
                                        <p:cTn id="78" dur="500"/>
                                        <p:tgtEl>
                                          <p:spTgt spid="16"/>
                                        </p:tgtEl>
                                        <p:attrNameLst>
                                          <p:attrName>ppt_w</p:attrName>
                                        </p:attrNameLst>
                                      </p:cBhvr>
                                      <p:tavLst>
                                        <p:tav tm="0">
                                          <p:val>
                                            <p:strVal val="ppt_w"/>
                                          </p:val>
                                        </p:tav>
                                        <p:tav tm="100000">
                                          <p:val>
                                            <p:fltVal val="0"/>
                                          </p:val>
                                        </p:tav>
                                      </p:tavLst>
                                    </p:anim>
                                    <p:anim calcmode="lin" valueType="num">
                                      <p:cBhvr>
                                        <p:cTn id="79" dur="500"/>
                                        <p:tgtEl>
                                          <p:spTgt spid="16"/>
                                        </p:tgtEl>
                                        <p:attrNameLst>
                                          <p:attrName>ppt_h</p:attrName>
                                        </p:attrNameLst>
                                      </p:cBhvr>
                                      <p:tavLst>
                                        <p:tav tm="0">
                                          <p:val>
                                            <p:strVal val="ppt_h"/>
                                          </p:val>
                                        </p:tav>
                                        <p:tav tm="100000">
                                          <p:val>
                                            <p:fltVal val="0"/>
                                          </p:val>
                                        </p:tav>
                                      </p:tavLst>
                                    </p:anim>
                                    <p:animEffect transition="out" filter="fade">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par>
                                <p:cTn id="82" presetID="53" presetClass="exit" presetSubtype="32" fill="hold" grpId="1" nodeType="withEffect">
                                  <p:stCondLst>
                                    <p:cond delay="0"/>
                                  </p:stCondLst>
                                  <p:childTnLst>
                                    <p:anim calcmode="lin" valueType="num">
                                      <p:cBhvr>
                                        <p:cTn id="83" dur="500"/>
                                        <p:tgtEl>
                                          <p:spTgt spid="35"/>
                                        </p:tgtEl>
                                        <p:attrNameLst>
                                          <p:attrName>ppt_w</p:attrName>
                                        </p:attrNameLst>
                                      </p:cBhvr>
                                      <p:tavLst>
                                        <p:tav tm="0">
                                          <p:val>
                                            <p:strVal val="ppt_w"/>
                                          </p:val>
                                        </p:tav>
                                        <p:tav tm="100000">
                                          <p:val>
                                            <p:fltVal val="0"/>
                                          </p:val>
                                        </p:tav>
                                      </p:tavLst>
                                    </p:anim>
                                    <p:anim calcmode="lin" valueType="num">
                                      <p:cBhvr>
                                        <p:cTn id="84" dur="500"/>
                                        <p:tgtEl>
                                          <p:spTgt spid="35"/>
                                        </p:tgtEl>
                                        <p:attrNameLst>
                                          <p:attrName>ppt_h</p:attrName>
                                        </p:attrNameLst>
                                      </p:cBhvr>
                                      <p:tavLst>
                                        <p:tav tm="0">
                                          <p:val>
                                            <p:strVal val="ppt_h"/>
                                          </p:val>
                                        </p:tav>
                                        <p:tav tm="100000">
                                          <p:val>
                                            <p:fltVal val="0"/>
                                          </p:val>
                                        </p:tav>
                                      </p:tavLst>
                                    </p:anim>
                                    <p:animEffect transition="out" filter="fade">
                                      <p:cBhvr>
                                        <p:cTn id="85" dur="500"/>
                                        <p:tgtEl>
                                          <p:spTgt spid="35"/>
                                        </p:tgtEl>
                                      </p:cBhvr>
                                    </p:animEffect>
                                    <p:set>
                                      <p:cBhvr>
                                        <p:cTn id="86" dur="1" fill="hold">
                                          <p:stCondLst>
                                            <p:cond delay="499"/>
                                          </p:stCondLst>
                                        </p:cTn>
                                        <p:tgtEl>
                                          <p:spTgt spid="35"/>
                                        </p:tgtEl>
                                        <p:attrNameLst>
                                          <p:attrName>style.visibility</p:attrName>
                                        </p:attrNameLst>
                                      </p:cBhvr>
                                      <p:to>
                                        <p:strVal val="hidden"/>
                                      </p:to>
                                    </p:set>
                                  </p:childTnLst>
                                </p:cTn>
                              </p:par>
                              <p:par>
                                <p:cTn id="87" presetID="53" presetClass="exit" presetSubtype="32" fill="hold" grpId="1" nodeType="withEffect">
                                  <p:stCondLst>
                                    <p:cond delay="0"/>
                                  </p:stCondLst>
                                  <p:childTnLst>
                                    <p:anim calcmode="lin" valueType="num">
                                      <p:cBhvr>
                                        <p:cTn id="88" dur="500"/>
                                        <p:tgtEl>
                                          <p:spTgt spid="18"/>
                                        </p:tgtEl>
                                        <p:attrNameLst>
                                          <p:attrName>ppt_w</p:attrName>
                                        </p:attrNameLst>
                                      </p:cBhvr>
                                      <p:tavLst>
                                        <p:tav tm="0">
                                          <p:val>
                                            <p:strVal val="ppt_w"/>
                                          </p:val>
                                        </p:tav>
                                        <p:tav tm="100000">
                                          <p:val>
                                            <p:fltVal val="0"/>
                                          </p:val>
                                        </p:tav>
                                      </p:tavLst>
                                    </p:anim>
                                    <p:anim calcmode="lin" valueType="num">
                                      <p:cBhvr>
                                        <p:cTn id="89" dur="500"/>
                                        <p:tgtEl>
                                          <p:spTgt spid="18"/>
                                        </p:tgtEl>
                                        <p:attrNameLst>
                                          <p:attrName>ppt_h</p:attrName>
                                        </p:attrNameLst>
                                      </p:cBhvr>
                                      <p:tavLst>
                                        <p:tav tm="0">
                                          <p:val>
                                            <p:strVal val="ppt_h"/>
                                          </p:val>
                                        </p:tav>
                                        <p:tav tm="100000">
                                          <p:val>
                                            <p:fltVal val="0"/>
                                          </p:val>
                                        </p:tav>
                                      </p:tavLst>
                                    </p:anim>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19"/>
                                        </p:tgtEl>
                                        <p:attrNameLst>
                                          <p:attrName>ppt_w</p:attrName>
                                        </p:attrNameLst>
                                      </p:cBhvr>
                                      <p:tavLst>
                                        <p:tav tm="0">
                                          <p:val>
                                            <p:strVal val="ppt_w"/>
                                          </p:val>
                                        </p:tav>
                                        <p:tav tm="100000">
                                          <p:val>
                                            <p:fltVal val="0"/>
                                          </p:val>
                                        </p:tav>
                                      </p:tavLst>
                                    </p:anim>
                                    <p:anim calcmode="lin" valueType="num">
                                      <p:cBhvr>
                                        <p:cTn id="94" dur="500"/>
                                        <p:tgtEl>
                                          <p:spTgt spid="19"/>
                                        </p:tgtEl>
                                        <p:attrNameLst>
                                          <p:attrName>ppt_h</p:attrName>
                                        </p:attrNameLst>
                                      </p:cBhvr>
                                      <p:tavLst>
                                        <p:tav tm="0">
                                          <p:val>
                                            <p:strVal val="ppt_h"/>
                                          </p:val>
                                        </p:tav>
                                        <p:tav tm="100000">
                                          <p:val>
                                            <p:fltVal val="0"/>
                                          </p:val>
                                        </p:tav>
                                      </p:tavLst>
                                    </p:anim>
                                    <p:animEffect transition="out" filter="fade">
                                      <p:cBhvr>
                                        <p:cTn id="95" dur="500"/>
                                        <p:tgtEl>
                                          <p:spTgt spid="19"/>
                                        </p:tgtEl>
                                      </p:cBhvr>
                                    </p:animEffect>
                                    <p:set>
                                      <p:cBhvr>
                                        <p:cTn id="96" dur="1" fill="hold">
                                          <p:stCondLst>
                                            <p:cond delay="499"/>
                                          </p:stCondLst>
                                        </p:cTn>
                                        <p:tgtEl>
                                          <p:spTgt spid="19"/>
                                        </p:tgtEl>
                                        <p:attrNameLst>
                                          <p:attrName>style.visibility</p:attrName>
                                        </p:attrNameLst>
                                      </p:cBhvr>
                                      <p:to>
                                        <p:strVal val="hidden"/>
                                      </p:to>
                                    </p:set>
                                  </p:childTnLst>
                                </p:cTn>
                              </p:par>
                              <p:par>
                                <p:cTn id="97" presetID="53" presetClass="exit" presetSubtype="32" fill="hold" grpId="1" nodeType="withEffect">
                                  <p:stCondLst>
                                    <p:cond delay="0"/>
                                  </p:stCondLst>
                                  <p:childTnLst>
                                    <p:anim calcmode="lin" valueType="num">
                                      <p:cBhvr>
                                        <p:cTn id="98" dur="500"/>
                                        <p:tgtEl>
                                          <p:spTgt spid="17"/>
                                        </p:tgtEl>
                                        <p:attrNameLst>
                                          <p:attrName>ppt_w</p:attrName>
                                        </p:attrNameLst>
                                      </p:cBhvr>
                                      <p:tavLst>
                                        <p:tav tm="0">
                                          <p:val>
                                            <p:strVal val="ppt_w"/>
                                          </p:val>
                                        </p:tav>
                                        <p:tav tm="100000">
                                          <p:val>
                                            <p:fltVal val="0"/>
                                          </p:val>
                                        </p:tav>
                                      </p:tavLst>
                                    </p:anim>
                                    <p:anim calcmode="lin" valueType="num">
                                      <p:cBhvr>
                                        <p:cTn id="99" dur="500"/>
                                        <p:tgtEl>
                                          <p:spTgt spid="17"/>
                                        </p:tgtEl>
                                        <p:attrNameLst>
                                          <p:attrName>ppt_h</p:attrName>
                                        </p:attrNameLst>
                                      </p:cBhvr>
                                      <p:tavLst>
                                        <p:tav tm="0">
                                          <p:val>
                                            <p:strVal val="ppt_h"/>
                                          </p:val>
                                        </p:tav>
                                        <p:tav tm="100000">
                                          <p:val>
                                            <p:fltVal val="0"/>
                                          </p:val>
                                        </p:tav>
                                      </p:tavLst>
                                    </p:anim>
                                    <p:animEffect transition="out" filter="fade">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4" grpId="0" animBg="1"/>
      <p:bldP spid="4"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35" grpId="0" animBg="1"/>
      <p:bldP spid="3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10" name="Picture 4" descr="HINH NEN"/>
          <p:cNvPicPr>
            <a:picLocks noChangeAspect="1" noChangeArrowheads="1"/>
          </p:cNvPicPr>
          <p:nvPr/>
        </p:nvPicPr>
        <p:blipFill>
          <a:blip r:embed="rId8">
            <a:lum bright="6000"/>
            <a:extLst>
              <a:ext uri="{28A0092B-C50C-407E-A947-70E740481C1C}">
                <a14:useLocalDpi xmlns:a14="http://schemas.microsoft.com/office/drawing/2010/main" val="0"/>
              </a:ext>
            </a:extLst>
          </a:blip>
          <a:srcRect b="8888"/>
          <a:stretch>
            <a:fillRect/>
          </a:stretch>
        </p:blipFill>
        <p:spPr bwMode="auto">
          <a:xfrm>
            <a:off x="3056383" y="22860"/>
            <a:ext cx="9147048" cy="431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6" y="2468464"/>
            <a:ext cx="4317216" cy="4466085"/>
          </a:xfrm>
          <a:prstGeom prst="rect">
            <a:avLst/>
          </a:prstGeom>
        </p:spPr>
      </p:pic>
      <p:grpSp>
        <p:nvGrpSpPr>
          <p:cNvPr id="12" name="组合 11"/>
          <p:cNvGrpSpPr/>
          <p:nvPr/>
        </p:nvGrpSpPr>
        <p:grpSpPr>
          <a:xfrm>
            <a:off x="8795067" y="1331468"/>
            <a:ext cx="2858135" cy="2984500"/>
            <a:chOff x="11295" y="1307"/>
            <a:chExt cx="3874" cy="4046"/>
          </a:xfrm>
        </p:grpSpPr>
        <p:pic>
          <p:nvPicPr>
            <p:cNvPr id="9" name="图片 8" descr="f7d30ea4b628d33971365e72821aa1c5"/>
            <p:cNvPicPr>
              <a:picLocks noChangeAspect="1"/>
            </p:cNvPicPr>
            <p:nvPr/>
          </p:nvPicPr>
          <p:blipFill>
            <a:blip r:embed="rId10"/>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777"/>
            </a:xfrm>
            <a:prstGeom prst="rect">
              <a:avLst/>
            </a:prstGeom>
            <a:noFill/>
          </p:spPr>
          <p:txBody>
            <a:bodyPr wrap="square" rtlCol="0">
              <a:spAutoFit/>
            </a:bodyPr>
            <a:lstStyle/>
            <a:p>
              <a:pPr algn="ctr"/>
              <a:r>
                <a:rPr lang="en-US" altLang="zh-CN" sz="8000" b="1" dirty="0">
                  <a:solidFill>
                    <a:srgbClr val="FF0000"/>
                  </a:solidFill>
                  <a:latin typeface="Times New Roman" pitchFamily="18" charset="0"/>
                  <a:ea typeface="锐字工房洪荒之光中黑简1.0" panose="02010600030101010101" charset="-122"/>
                  <a:cs typeface="Times New Roman" pitchFamily="18" charset="0"/>
                </a:rPr>
                <a:t>3</a:t>
              </a:r>
            </a:p>
          </p:txBody>
        </p:sp>
      </p:grpSp>
      <p:sp>
        <p:nvSpPr>
          <p:cNvPr id="35" name="文本框 9"/>
          <p:cNvSpPr txBox="1"/>
          <p:nvPr/>
        </p:nvSpPr>
        <p:spPr>
          <a:xfrm>
            <a:off x="2774127" y="229858"/>
            <a:ext cx="7070776" cy="3046988"/>
          </a:xfrm>
          <a:prstGeom prst="rect">
            <a:avLst/>
          </a:prstGeom>
          <a:noFill/>
        </p:spPr>
        <p:txBody>
          <a:bodyPr wrap="square" rtlCol="0">
            <a:spAutoFit/>
          </a:bodyPr>
          <a:lstStyle/>
          <a:p>
            <a:pPr algn="ctr"/>
            <a:r>
              <a:rPr lang="en-US" altLang="zh-CN" sz="9600" b="1"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Luyện</a:t>
            </a:r>
            <a:r>
              <a:rPr lang="en-US" altLang="zh-CN" sz="9600" b="1"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 </a:t>
            </a:r>
          </a:p>
          <a:p>
            <a:pPr algn="ctr"/>
            <a:r>
              <a:rPr lang="en-US" altLang="zh-CN" sz="9600" b="1" spc="300"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t</a:t>
            </a:r>
            <a:r>
              <a:rPr lang="en-US" altLang="zh-CN" sz="9600" b="1" spc="300" dirty="0" err="1">
                <a:solidFill>
                  <a:srgbClr val="FF0000"/>
                </a:solidFill>
                <a:uFillTx/>
                <a:latin typeface="Times New Roman" panose="02020603050405020304" pitchFamily="18" charset="0"/>
                <a:ea typeface="字体管家棉花糖" panose="00020600040101010101" charset="-122"/>
                <a:cs typeface="Times New Roman" panose="02020603050405020304" pitchFamily="18" charset="0"/>
              </a:rPr>
              <a:t>ập</a:t>
            </a:r>
            <a:endParaRPr lang="zh-CN" altLang="en-US" sz="9600" b="1" spc="300" dirty="0">
              <a:solidFill>
                <a:srgbClr val="FF0000"/>
              </a:solidFill>
              <a:uFillTx/>
              <a:latin typeface="Times New Roman" pitchFamily="18" charset="0"/>
              <a:ea typeface="字体管家天蝎座" panose="00020600040101010101" charset="-122"/>
              <a:cs typeface="Times New Roman" pitchFamily="18" charset="0"/>
            </a:endParaRPr>
          </a:p>
        </p:txBody>
      </p:sp>
      <p:pic>
        <p:nvPicPr>
          <p:cNvPr id="3" name="Giai Điệu Vui Tươi giúp cải thiện tâm trạng Nhạc không lời thư giãn (mp3cut.net)">
            <a:hlinkClick r:id="" action="ppaction://media"/>
            <a:extLst>
              <a:ext uri="{FF2B5EF4-FFF2-40B4-BE49-F238E27FC236}">
                <a16:creationId xmlns:a16="http://schemas.microsoft.com/office/drawing/2014/main" id="{55DEEC97-D330-4B97-A62D-80A3F8842FD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330960" y="982741"/>
            <a:ext cx="406400" cy="406400"/>
          </a:xfrm>
          <a:prstGeom prst="rect">
            <a:avLst/>
          </a:prstGeom>
        </p:spPr>
      </p:pic>
    </p:spTree>
    <p:custDataLst>
      <p:tags r:id="rId1"/>
    </p:custDataLst>
    <p:extLst>
      <p:ext uri="{BB962C8B-B14F-4D97-AF65-F5344CB8AC3E}">
        <p14:creationId xmlns:p14="http://schemas.microsoft.com/office/powerpoint/2010/main" val="62429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5"/>
                                        </p:tgtEl>
                                        <p:attrNameLst>
                                          <p:attrName>ppt_x</p:attrName>
                                          <p:attrName>ppt_y</p:attrName>
                                        </p:attrNameLst>
                                      </p:cBhvr>
                                    </p:animMotion>
                                    <p:animRot by="1500000">
                                      <p:cBhvr>
                                        <p:cTn id="7" dur="125" fill="hold">
                                          <p:stCondLst>
                                            <p:cond delay="0"/>
                                          </p:stCondLst>
                                        </p:cTn>
                                        <p:tgtEl>
                                          <p:spTgt spid="35"/>
                                        </p:tgtEl>
                                        <p:attrNameLst>
                                          <p:attrName>r</p:attrName>
                                        </p:attrNameLst>
                                      </p:cBhvr>
                                    </p:animRot>
                                    <p:animRot by="-1500000">
                                      <p:cBhvr>
                                        <p:cTn id="8" dur="125" fill="hold">
                                          <p:stCondLst>
                                            <p:cond delay="125"/>
                                          </p:stCondLst>
                                        </p:cTn>
                                        <p:tgtEl>
                                          <p:spTgt spid="35"/>
                                        </p:tgtEl>
                                        <p:attrNameLst>
                                          <p:attrName>r</p:attrName>
                                        </p:attrNameLst>
                                      </p:cBhvr>
                                    </p:animRot>
                                    <p:animRot by="-1500000">
                                      <p:cBhvr>
                                        <p:cTn id="9" dur="125" fill="hold">
                                          <p:stCondLst>
                                            <p:cond delay="250"/>
                                          </p:stCondLst>
                                        </p:cTn>
                                        <p:tgtEl>
                                          <p:spTgt spid="35"/>
                                        </p:tgtEl>
                                        <p:attrNameLst>
                                          <p:attrName>r</p:attrName>
                                        </p:attrNameLst>
                                      </p:cBhvr>
                                    </p:animRot>
                                    <p:animRot by="1500000">
                                      <p:cBhvr>
                                        <p:cTn id="10" dur="125" fill="hold">
                                          <p:stCondLst>
                                            <p:cond delay="375"/>
                                          </p:stCondLst>
                                        </p:cTn>
                                        <p:tgtEl>
                                          <p:spTgt spid="35"/>
                                        </p:tgtEl>
                                        <p:attrNameLst>
                                          <p:attrName>r</p:attrName>
                                        </p:attrNameLst>
                                      </p:cBhvr>
                                    </p:animRot>
                                  </p:childTnLst>
                                  <p:subTnLst>
                                    <p:audio>
                                      <p:cMediaNode vol="14000">
                                        <p:cTn display="0" masterRel="sameClick">
                                          <p:stCondLst>
                                            <p:cond evt="begin" delay="0">
                                              <p:tn val="5"/>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7143" numSld="999">
                <p:cTn id="11" repeatCount="indefinite" fill="hold" display="0">
                  <p:stCondLst>
                    <p:cond delay="indefinite"/>
                  </p:stCondLst>
                  <p:endCondLst>
                    <p:cond evt="onStopAudio" delay="0">
                      <p:tgtEl>
                        <p:sldTgt/>
                      </p:tgtEl>
                    </p:cond>
                  </p:endCondLst>
                </p:cTn>
                <p:tgtEl>
                  <p:spTgt spid="3"/>
                </p:tgtEl>
              </p:cMediaNode>
            </p:audio>
          </p:childTnLst>
        </p:cTn>
      </p:par>
    </p:tnLst>
    <p:bldLst>
      <p:bldP spid="35" grpId="0"/>
    </p:bldLst>
  </p:timing>
  <p:extLst>
    <p:ext uri="{E180D4A7-C9FB-4DFB-919C-405C955672EB}">
      <p14:showEvtLst xmlns:p14="http://schemas.microsoft.com/office/powerpoint/2010/main">
        <p14:playEvt time="44"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Picture 4" descr="them"/>
          <p:cNvPicPr>
            <a:picLocks noChangeAspect="1" noChangeArrowheads="1"/>
          </p:cNvPicPr>
          <p:nvPr/>
        </p:nvPicPr>
        <p:blipFill>
          <a:blip r:embed="rId5">
            <a:lum bright="30000"/>
            <a:extLst>
              <a:ext uri="{28A0092B-C50C-407E-A947-70E740481C1C}">
                <a14:useLocalDpi xmlns:a14="http://schemas.microsoft.com/office/drawing/2010/main" val="0"/>
              </a:ext>
            </a:extLst>
          </a:blip>
          <a:srcRect t="37531" b="15575"/>
          <a:stretch>
            <a:fillRect/>
          </a:stretch>
        </p:blipFill>
        <p:spPr>
          <a:xfrm>
            <a:off x="-5080" y="9144"/>
            <a:ext cx="1219200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 name="Picture 4" descr="Pictur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utoShape 8"/>
          <p:cNvSpPr>
            <a:spLocks noChangeArrowheads="1"/>
          </p:cNvSpPr>
          <p:nvPr/>
        </p:nvSpPr>
        <p:spPr bwMode="auto">
          <a:xfrm>
            <a:off x="1036320" y="360711"/>
            <a:ext cx="1432560" cy="838200"/>
          </a:xfrm>
          <a:prstGeom prst="horizontalScroll">
            <a:avLst>
              <a:gd name="adj" fmla="val 12500"/>
            </a:avLst>
          </a:prstGeom>
          <a:solidFill>
            <a:schemeClr val="accent1"/>
          </a:solidFill>
          <a:ln w="9525">
            <a:solidFill>
              <a:schemeClr val="accent2"/>
            </a:solidFill>
            <a:round/>
            <a:headEnd/>
            <a:tailEnd/>
          </a:ln>
          <a:effectLst/>
        </p:spPr>
        <p:txBody>
          <a:bodyPr wrap="none" anchor="ctr"/>
          <a:lstStyle/>
          <a:p>
            <a:r>
              <a:rPr lang="en-US" sz="3200" b="1" u="sng" dirty="0" err="1">
                <a:latin typeface="Times New Roman" pitchFamily="18" charset="0"/>
                <a:cs typeface="Times New Roman" pitchFamily="18" charset="0"/>
              </a:rPr>
              <a:t>Bài</a:t>
            </a:r>
            <a:r>
              <a:rPr lang="en-US" sz="3200" b="1" u="sng" dirty="0">
                <a:latin typeface="Times New Roman" pitchFamily="18" charset="0"/>
                <a:cs typeface="Times New Roman" pitchFamily="18" charset="0"/>
              </a:rPr>
              <a:t> 1:</a:t>
            </a:r>
            <a:endParaRPr lang="en-US" sz="3200" b="1" dirty="0">
              <a:latin typeface="Times New Roman" pitchFamily="18" charset="0"/>
              <a:cs typeface="Times New Roman" pitchFamily="18" charset="0"/>
            </a:endParaRPr>
          </a:p>
        </p:txBody>
      </p:sp>
      <p:sp>
        <p:nvSpPr>
          <p:cNvPr id="52" name="Rectangle 9"/>
          <p:cNvSpPr>
            <a:spLocks noChangeArrowheads="1"/>
          </p:cNvSpPr>
          <p:nvPr/>
        </p:nvSpPr>
        <p:spPr bwMode="auto">
          <a:xfrm>
            <a:off x="1572768" y="4329207"/>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dirty="0">
                <a:latin typeface="Times New Roman" pitchFamily="18" charset="0"/>
                <a:cs typeface="Times New Roman" pitchFamily="18" charset="0"/>
              </a:rPr>
              <a:t>7 x 7 =</a:t>
            </a:r>
          </a:p>
        </p:txBody>
      </p:sp>
      <p:sp>
        <p:nvSpPr>
          <p:cNvPr id="53" name="Rectangle 10"/>
          <p:cNvSpPr>
            <a:spLocks noChangeArrowheads="1"/>
          </p:cNvSpPr>
          <p:nvPr/>
        </p:nvSpPr>
        <p:spPr bwMode="auto">
          <a:xfrm>
            <a:off x="1581912" y="3091718"/>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dirty="0">
                <a:latin typeface="Times New Roman" pitchFamily="18" charset="0"/>
                <a:cs typeface="Times New Roman" pitchFamily="18" charset="0"/>
              </a:rPr>
              <a:t>7 x 5 =</a:t>
            </a:r>
          </a:p>
        </p:txBody>
      </p:sp>
      <p:sp>
        <p:nvSpPr>
          <p:cNvPr id="55" name="Rectangle 11"/>
          <p:cNvSpPr>
            <a:spLocks noChangeArrowheads="1"/>
          </p:cNvSpPr>
          <p:nvPr/>
        </p:nvSpPr>
        <p:spPr bwMode="auto">
          <a:xfrm>
            <a:off x="1581912" y="1967006"/>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dirty="0">
                <a:latin typeface="Times New Roman" pitchFamily="18" charset="0"/>
                <a:cs typeface="Times New Roman" pitchFamily="18" charset="0"/>
              </a:rPr>
              <a:t>7 x 3 =</a:t>
            </a:r>
          </a:p>
        </p:txBody>
      </p:sp>
      <p:sp>
        <p:nvSpPr>
          <p:cNvPr id="56" name="Rectangle 12"/>
          <p:cNvSpPr>
            <a:spLocks noChangeArrowheads="1"/>
          </p:cNvSpPr>
          <p:nvPr/>
        </p:nvSpPr>
        <p:spPr bwMode="auto">
          <a:xfrm>
            <a:off x="2862072" y="1967006"/>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21</a:t>
            </a:r>
            <a:endParaRPr lang="en-US" sz="3200" dirty="0">
              <a:latin typeface="Times New Roman" pitchFamily="18" charset="0"/>
              <a:cs typeface="Times New Roman" pitchFamily="18" charset="0"/>
            </a:endParaRPr>
          </a:p>
        </p:txBody>
      </p:sp>
      <p:sp>
        <p:nvSpPr>
          <p:cNvPr id="58" name="Rectangle 13"/>
          <p:cNvSpPr>
            <a:spLocks noChangeArrowheads="1"/>
          </p:cNvSpPr>
          <p:nvPr/>
        </p:nvSpPr>
        <p:spPr bwMode="auto">
          <a:xfrm>
            <a:off x="2855976" y="3134390"/>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35</a:t>
            </a:r>
            <a:endParaRPr lang="en-US" sz="3200" dirty="0">
              <a:latin typeface="Times New Roman" pitchFamily="18" charset="0"/>
              <a:cs typeface="Times New Roman" pitchFamily="18" charset="0"/>
            </a:endParaRPr>
          </a:p>
        </p:txBody>
      </p:sp>
      <p:sp>
        <p:nvSpPr>
          <p:cNvPr id="59" name="Rectangle 14"/>
          <p:cNvSpPr>
            <a:spLocks noChangeArrowheads="1"/>
          </p:cNvSpPr>
          <p:nvPr/>
        </p:nvSpPr>
        <p:spPr bwMode="auto">
          <a:xfrm>
            <a:off x="2816352" y="4317015"/>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49</a:t>
            </a:r>
            <a:endParaRPr lang="en-US" sz="3200" dirty="0">
              <a:latin typeface="Times New Roman" pitchFamily="18" charset="0"/>
              <a:cs typeface="Times New Roman" pitchFamily="18" charset="0"/>
            </a:endParaRPr>
          </a:p>
        </p:txBody>
      </p:sp>
      <p:sp>
        <p:nvSpPr>
          <p:cNvPr id="61" name="Rectangle 15"/>
          <p:cNvSpPr>
            <a:spLocks noChangeArrowheads="1"/>
          </p:cNvSpPr>
          <p:nvPr/>
        </p:nvSpPr>
        <p:spPr bwMode="auto">
          <a:xfrm>
            <a:off x="3959352" y="1967006"/>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a:latin typeface="Times New Roman" pitchFamily="18" charset="0"/>
                <a:cs typeface="Times New Roman" pitchFamily="18" charset="0"/>
              </a:rPr>
              <a:t>7 x 8 =</a:t>
            </a:r>
          </a:p>
        </p:txBody>
      </p:sp>
      <p:sp>
        <p:nvSpPr>
          <p:cNvPr id="71" name="Rectangle 16"/>
          <p:cNvSpPr>
            <a:spLocks noChangeArrowheads="1"/>
          </p:cNvSpPr>
          <p:nvPr/>
        </p:nvSpPr>
        <p:spPr bwMode="auto">
          <a:xfrm>
            <a:off x="5175504" y="1967006"/>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56</a:t>
            </a:r>
            <a:endParaRPr lang="en-US" sz="3200" dirty="0">
              <a:latin typeface="Times New Roman" pitchFamily="18" charset="0"/>
              <a:cs typeface="Times New Roman" pitchFamily="18" charset="0"/>
            </a:endParaRPr>
          </a:p>
        </p:txBody>
      </p:sp>
      <p:sp>
        <p:nvSpPr>
          <p:cNvPr id="72" name="Rectangle 17"/>
          <p:cNvSpPr>
            <a:spLocks noChangeArrowheads="1"/>
          </p:cNvSpPr>
          <p:nvPr/>
        </p:nvSpPr>
        <p:spPr bwMode="auto">
          <a:xfrm>
            <a:off x="3959352" y="3146582"/>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a:latin typeface="Times New Roman" pitchFamily="18" charset="0"/>
                <a:cs typeface="Times New Roman" pitchFamily="18" charset="0"/>
              </a:rPr>
              <a:t>7 x 6 =</a:t>
            </a:r>
          </a:p>
        </p:txBody>
      </p:sp>
      <p:sp>
        <p:nvSpPr>
          <p:cNvPr id="73" name="Rectangle 18"/>
          <p:cNvSpPr>
            <a:spLocks noChangeArrowheads="1"/>
          </p:cNvSpPr>
          <p:nvPr/>
        </p:nvSpPr>
        <p:spPr bwMode="auto">
          <a:xfrm>
            <a:off x="5175504" y="3146583"/>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42</a:t>
            </a:r>
            <a:endParaRPr lang="en-US" sz="3200" dirty="0">
              <a:latin typeface="Times New Roman" pitchFamily="18" charset="0"/>
              <a:cs typeface="Times New Roman" pitchFamily="18" charset="0"/>
            </a:endParaRPr>
          </a:p>
        </p:txBody>
      </p:sp>
      <p:sp>
        <p:nvSpPr>
          <p:cNvPr id="74" name="Rectangle 23"/>
          <p:cNvSpPr>
            <a:spLocks noChangeArrowheads="1"/>
          </p:cNvSpPr>
          <p:nvPr/>
        </p:nvSpPr>
        <p:spPr bwMode="auto">
          <a:xfrm>
            <a:off x="3959352" y="4317015"/>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a:latin typeface="Times New Roman" pitchFamily="18" charset="0"/>
                <a:cs typeface="Times New Roman" pitchFamily="18" charset="0"/>
              </a:rPr>
              <a:t>7 x 4 =</a:t>
            </a:r>
          </a:p>
        </p:txBody>
      </p:sp>
      <p:sp>
        <p:nvSpPr>
          <p:cNvPr id="75" name="Rectangle 28"/>
          <p:cNvSpPr>
            <a:spLocks noChangeArrowheads="1"/>
          </p:cNvSpPr>
          <p:nvPr/>
        </p:nvSpPr>
        <p:spPr bwMode="auto">
          <a:xfrm>
            <a:off x="5178552" y="4317015"/>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28</a:t>
            </a:r>
            <a:endParaRPr lang="en-US" sz="3200" dirty="0">
              <a:latin typeface="Times New Roman" pitchFamily="18" charset="0"/>
              <a:cs typeface="Times New Roman" pitchFamily="18" charset="0"/>
            </a:endParaRPr>
          </a:p>
        </p:txBody>
      </p:sp>
      <p:sp>
        <p:nvSpPr>
          <p:cNvPr id="76" name="Rectangle 29"/>
          <p:cNvSpPr>
            <a:spLocks noChangeArrowheads="1"/>
          </p:cNvSpPr>
          <p:nvPr/>
        </p:nvSpPr>
        <p:spPr bwMode="auto">
          <a:xfrm>
            <a:off x="9137142" y="1890806"/>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dirty="0">
                <a:latin typeface="Times New Roman" pitchFamily="18" charset="0"/>
                <a:cs typeface="Times New Roman" pitchFamily="18" charset="0"/>
              </a:rPr>
              <a:t>7 x 1 =</a:t>
            </a:r>
          </a:p>
        </p:txBody>
      </p:sp>
      <p:sp>
        <p:nvSpPr>
          <p:cNvPr id="77" name="Rectangle 30"/>
          <p:cNvSpPr>
            <a:spLocks noChangeArrowheads="1"/>
          </p:cNvSpPr>
          <p:nvPr/>
        </p:nvSpPr>
        <p:spPr bwMode="auto">
          <a:xfrm>
            <a:off x="10429494" y="1890806"/>
            <a:ext cx="3810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7</a:t>
            </a:r>
            <a:endParaRPr lang="en-US" sz="3200" dirty="0">
              <a:latin typeface="Times New Roman" pitchFamily="18" charset="0"/>
              <a:cs typeface="Times New Roman" pitchFamily="18" charset="0"/>
            </a:endParaRPr>
          </a:p>
        </p:txBody>
      </p:sp>
      <p:sp>
        <p:nvSpPr>
          <p:cNvPr id="78" name="Rectangle 31"/>
          <p:cNvSpPr>
            <a:spLocks noChangeArrowheads="1"/>
          </p:cNvSpPr>
          <p:nvPr/>
        </p:nvSpPr>
        <p:spPr bwMode="auto">
          <a:xfrm>
            <a:off x="9213342" y="3146583"/>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dirty="0">
                <a:latin typeface="Times New Roman" pitchFamily="18" charset="0"/>
                <a:cs typeface="Times New Roman" pitchFamily="18" charset="0"/>
              </a:rPr>
              <a:t>0 x 7 =</a:t>
            </a:r>
          </a:p>
        </p:txBody>
      </p:sp>
      <p:sp>
        <p:nvSpPr>
          <p:cNvPr id="79" name="Rectangle 32"/>
          <p:cNvSpPr>
            <a:spLocks noChangeArrowheads="1"/>
          </p:cNvSpPr>
          <p:nvPr/>
        </p:nvSpPr>
        <p:spPr bwMode="auto">
          <a:xfrm>
            <a:off x="10481882" y="3098958"/>
            <a:ext cx="3810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0</a:t>
            </a:r>
          </a:p>
        </p:txBody>
      </p:sp>
      <p:sp>
        <p:nvSpPr>
          <p:cNvPr id="80" name="Rectangle 33"/>
          <p:cNvSpPr>
            <a:spLocks noChangeArrowheads="1"/>
          </p:cNvSpPr>
          <p:nvPr/>
        </p:nvSpPr>
        <p:spPr bwMode="auto">
          <a:xfrm>
            <a:off x="9208580" y="4317015"/>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dirty="0">
                <a:latin typeface="Times New Roman" pitchFamily="18" charset="0"/>
                <a:cs typeface="Times New Roman" pitchFamily="18" charset="0"/>
              </a:rPr>
              <a:t>7 x 0 =</a:t>
            </a:r>
          </a:p>
        </p:txBody>
      </p:sp>
      <p:sp>
        <p:nvSpPr>
          <p:cNvPr id="81" name="Rectangle 34"/>
          <p:cNvSpPr>
            <a:spLocks noChangeArrowheads="1"/>
          </p:cNvSpPr>
          <p:nvPr/>
        </p:nvSpPr>
        <p:spPr bwMode="auto">
          <a:xfrm>
            <a:off x="10462832" y="4297965"/>
            <a:ext cx="3810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0</a:t>
            </a:r>
          </a:p>
        </p:txBody>
      </p:sp>
      <p:sp>
        <p:nvSpPr>
          <p:cNvPr id="82" name="Rectangle 36"/>
          <p:cNvSpPr>
            <a:spLocks noChangeArrowheads="1"/>
          </p:cNvSpPr>
          <p:nvPr/>
        </p:nvSpPr>
        <p:spPr bwMode="auto">
          <a:xfrm>
            <a:off x="6500622" y="3146583"/>
            <a:ext cx="15440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dirty="0">
                <a:latin typeface="Times New Roman" pitchFamily="18" charset="0"/>
                <a:cs typeface="Times New Roman" pitchFamily="18" charset="0"/>
              </a:rPr>
              <a:t>7 x 10 =</a:t>
            </a:r>
          </a:p>
        </p:txBody>
      </p:sp>
      <p:sp>
        <p:nvSpPr>
          <p:cNvPr id="83" name="Rectangle 37"/>
          <p:cNvSpPr>
            <a:spLocks noChangeArrowheads="1"/>
          </p:cNvSpPr>
          <p:nvPr/>
        </p:nvSpPr>
        <p:spPr bwMode="auto">
          <a:xfrm>
            <a:off x="6576822" y="4317015"/>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a:latin typeface="Times New Roman" pitchFamily="18" charset="0"/>
                <a:cs typeface="Times New Roman" pitchFamily="18" charset="0"/>
              </a:rPr>
              <a:t>7 x 9 =</a:t>
            </a:r>
          </a:p>
        </p:txBody>
      </p:sp>
      <p:sp>
        <p:nvSpPr>
          <p:cNvPr id="84" name="Rectangle 39"/>
          <p:cNvSpPr>
            <a:spLocks noChangeArrowheads="1"/>
          </p:cNvSpPr>
          <p:nvPr/>
        </p:nvSpPr>
        <p:spPr bwMode="auto">
          <a:xfrm>
            <a:off x="6500622" y="1967006"/>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dirty="0">
                <a:latin typeface="Times New Roman" pitchFamily="18" charset="0"/>
                <a:cs typeface="Times New Roman" pitchFamily="18" charset="0"/>
              </a:rPr>
              <a:t>7 x 2 =</a:t>
            </a:r>
          </a:p>
        </p:txBody>
      </p:sp>
      <p:sp>
        <p:nvSpPr>
          <p:cNvPr id="85" name="Rectangle 43"/>
          <p:cNvSpPr>
            <a:spLocks noChangeArrowheads="1"/>
          </p:cNvSpPr>
          <p:nvPr/>
        </p:nvSpPr>
        <p:spPr bwMode="auto">
          <a:xfrm>
            <a:off x="7847838" y="4317015"/>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a:solidFill>
                  <a:srgbClr val="FF3300"/>
                </a:solidFill>
                <a:latin typeface="Times New Roman" pitchFamily="18" charset="0"/>
                <a:cs typeface="Times New Roman" pitchFamily="18" charset="0"/>
              </a:rPr>
              <a:t>63</a:t>
            </a:r>
            <a:endParaRPr lang="en-US" sz="3200">
              <a:latin typeface="Times New Roman" pitchFamily="18" charset="0"/>
              <a:cs typeface="Times New Roman" pitchFamily="18" charset="0"/>
            </a:endParaRPr>
          </a:p>
        </p:txBody>
      </p:sp>
      <p:sp>
        <p:nvSpPr>
          <p:cNvPr id="86" name="Rectangle 44"/>
          <p:cNvSpPr>
            <a:spLocks noChangeArrowheads="1"/>
          </p:cNvSpPr>
          <p:nvPr/>
        </p:nvSpPr>
        <p:spPr bwMode="auto">
          <a:xfrm>
            <a:off x="7924038" y="3146583"/>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a:solidFill>
                  <a:srgbClr val="FF3300"/>
                </a:solidFill>
                <a:latin typeface="Times New Roman" pitchFamily="18" charset="0"/>
                <a:cs typeface="Times New Roman" pitchFamily="18" charset="0"/>
              </a:rPr>
              <a:t>70</a:t>
            </a:r>
            <a:endParaRPr lang="en-US" sz="3200">
              <a:latin typeface="Times New Roman" pitchFamily="18" charset="0"/>
              <a:cs typeface="Times New Roman" pitchFamily="18" charset="0"/>
            </a:endParaRPr>
          </a:p>
        </p:txBody>
      </p:sp>
      <p:sp>
        <p:nvSpPr>
          <p:cNvPr id="87" name="Rectangle 45"/>
          <p:cNvSpPr>
            <a:spLocks noChangeArrowheads="1"/>
          </p:cNvSpPr>
          <p:nvPr/>
        </p:nvSpPr>
        <p:spPr bwMode="auto">
          <a:xfrm>
            <a:off x="7802118" y="1967006"/>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14</a:t>
            </a:r>
          </a:p>
        </p:txBody>
      </p:sp>
      <p:sp>
        <p:nvSpPr>
          <p:cNvPr id="34" name="TextBox 33">
            <a:extLst>
              <a:ext uri="{FF2B5EF4-FFF2-40B4-BE49-F238E27FC236}">
                <a16:creationId xmlns:a16="http://schemas.microsoft.com/office/drawing/2014/main" id="{74F666B0-9E06-41E8-B53A-44D2DDF5D501}"/>
              </a:ext>
            </a:extLst>
          </p:cNvPr>
          <p:cNvSpPr txBox="1"/>
          <p:nvPr/>
        </p:nvSpPr>
        <p:spPr>
          <a:xfrm>
            <a:off x="2647760" y="499614"/>
            <a:ext cx="6097904" cy="584775"/>
          </a:xfrm>
          <a:prstGeom prst="rect">
            <a:avLst/>
          </a:prstGeom>
          <a:noFill/>
        </p:spPr>
        <p:txBody>
          <a:bodyPr wrap="square">
            <a:spAutoFit/>
          </a:bodyPr>
          <a:lstStyle/>
          <a:p>
            <a:r>
              <a:rPr lang="en-US" sz="3200" b="1" dirty="0" err="1">
                <a:latin typeface="Times New Roman" pitchFamily="18" charset="0"/>
                <a:cs typeface="Times New Roman" pitchFamily="18" charset="0"/>
              </a:rPr>
              <a:t>Tính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nhẩm</a:t>
            </a:r>
            <a:endParaRPr lang="en-US" sz="3200" dirty="0"/>
          </a:p>
        </p:txBody>
      </p:sp>
      <p:sp>
        <p:nvSpPr>
          <p:cNvPr id="2" name="Rectangle: Rounded Corners 1">
            <a:extLst>
              <a:ext uri="{FF2B5EF4-FFF2-40B4-BE49-F238E27FC236}">
                <a16:creationId xmlns:a16="http://schemas.microsoft.com/office/drawing/2014/main" id="{25535B76-044D-4CEF-ABD3-4D8BD8C4D464}"/>
              </a:ext>
            </a:extLst>
          </p:cNvPr>
          <p:cNvSpPr/>
          <p:nvPr/>
        </p:nvSpPr>
        <p:spPr>
          <a:xfrm>
            <a:off x="9097518" y="3060476"/>
            <a:ext cx="1968180" cy="1822264"/>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7812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additive="base">
                                        <p:cTn id="12" dur="500" fill="hold"/>
                                        <p:tgtEl>
                                          <p:spTgt spid="52"/>
                                        </p:tgtEl>
                                        <p:attrNameLst>
                                          <p:attrName>ppt_x</p:attrName>
                                        </p:attrNameLst>
                                      </p:cBhvr>
                                      <p:tavLst>
                                        <p:tav tm="0">
                                          <p:val>
                                            <p:strVal val="#ppt_x"/>
                                          </p:val>
                                        </p:tav>
                                        <p:tav tm="100000">
                                          <p:val>
                                            <p:strVal val="#ppt_x"/>
                                          </p:val>
                                        </p:tav>
                                      </p:tavLst>
                                    </p:anim>
                                    <p:anim calcmode="lin" valueType="num">
                                      <p:cBhvr additive="base">
                                        <p:cTn id="13" dur="500" fill="hold"/>
                                        <p:tgtEl>
                                          <p:spTgt spid="5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additive="base">
                                        <p:cTn id="16" dur="500" fill="hold"/>
                                        <p:tgtEl>
                                          <p:spTgt spid="53"/>
                                        </p:tgtEl>
                                        <p:attrNameLst>
                                          <p:attrName>ppt_x</p:attrName>
                                        </p:attrNameLst>
                                      </p:cBhvr>
                                      <p:tavLst>
                                        <p:tav tm="0">
                                          <p:val>
                                            <p:strVal val="#ppt_x"/>
                                          </p:val>
                                        </p:tav>
                                        <p:tav tm="100000">
                                          <p:val>
                                            <p:strVal val="#ppt_x"/>
                                          </p:val>
                                        </p:tav>
                                      </p:tavLst>
                                    </p:anim>
                                    <p:anim calcmode="lin" valueType="num">
                                      <p:cBhvr additive="base">
                                        <p:cTn id="17" dur="500" fill="hold"/>
                                        <p:tgtEl>
                                          <p:spTgt spid="5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5"/>
                                        </p:tgtEl>
                                        <p:attrNameLst>
                                          <p:attrName>style.visibility</p:attrName>
                                        </p:attrNameLst>
                                      </p:cBhvr>
                                      <p:to>
                                        <p:strVal val="visible"/>
                                      </p:to>
                                    </p:set>
                                    <p:anim calcmode="lin" valueType="num">
                                      <p:cBhvr additive="base">
                                        <p:cTn id="20" dur="500" fill="hold"/>
                                        <p:tgtEl>
                                          <p:spTgt spid="55"/>
                                        </p:tgtEl>
                                        <p:attrNameLst>
                                          <p:attrName>ppt_x</p:attrName>
                                        </p:attrNameLst>
                                      </p:cBhvr>
                                      <p:tavLst>
                                        <p:tav tm="0">
                                          <p:val>
                                            <p:strVal val="#ppt_x"/>
                                          </p:val>
                                        </p:tav>
                                        <p:tav tm="100000">
                                          <p:val>
                                            <p:strVal val="#ppt_x"/>
                                          </p:val>
                                        </p:tav>
                                      </p:tavLst>
                                    </p:anim>
                                    <p:anim calcmode="lin" valueType="num">
                                      <p:cBhvr additive="base">
                                        <p:cTn id="2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additive="base">
                                        <p:cTn id="26" dur="500" fill="hold"/>
                                        <p:tgtEl>
                                          <p:spTgt spid="61"/>
                                        </p:tgtEl>
                                        <p:attrNameLst>
                                          <p:attrName>ppt_x</p:attrName>
                                        </p:attrNameLst>
                                      </p:cBhvr>
                                      <p:tavLst>
                                        <p:tav tm="0">
                                          <p:val>
                                            <p:strVal val="#ppt_x"/>
                                          </p:val>
                                        </p:tav>
                                        <p:tav tm="100000">
                                          <p:val>
                                            <p:strVal val="#ppt_x"/>
                                          </p:val>
                                        </p:tav>
                                      </p:tavLst>
                                    </p:anim>
                                    <p:anim calcmode="lin" valueType="num">
                                      <p:cBhvr additive="base">
                                        <p:cTn id="27" dur="500" fill="hold"/>
                                        <p:tgtEl>
                                          <p:spTgt spid="6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2"/>
                                        </p:tgtEl>
                                        <p:attrNameLst>
                                          <p:attrName>style.visibility</p:attrName>
                                        </p:attrNameLst>
                                      </p:cBhvr>
                                      <p:to>
                                        <p:strVal val="visible"/>
                                      </p:to>
                                    </p:set>
                                    <p:anim calcmode="lin" valueType="num">
                                      <p:cBhvr additive="base">
                                        <p:cTn id="30" dur="500" fill="hold"/>
                                        <p:tgtEl>
                                          <p:spTgt spid="72"/>
                                        </p:tgtEl>
                                        <p:attrNameLst>
                                          <p:attrName>ppt_x</p:attrName>
                                        </p:attrNameLst>
                                      </p:cBhvr>
                                      <p:tavLst>
                                        <p:tav tm="0">
                                          <p:val>
                                            <p:strVal val="#ppt_x"/>
                                          </p:val>
                                        </p:tav>
                                        <p:tav tm="100000">
                                          <p:val>
                                            <p:strVal val="#ppt_x"/>
                                          </p:val>
                                        </p:tav>
                                      </p:tavLst>
                                    </p:anim>
                                    <p:anim calcmode="lin" valueType="num">
                                      <p:cBhvr additive="base">
                                        <p:cTn id="31" dur="500" fill="hold"/>
                                        <p:tgtEl>
                                          <p:spTgt spid="72"/>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74"/>
                                        </p:tgtEl>
                                        <p:attrNameLst>
                                          <p:attrName>style.visibility</p:attrName>
                                        </p:attrNameLst>
                                      </p:cBhvr>
                                      <p:to>
                                        <p:strVal val="visible"/>
                                      </p:to>
                                    </p:set>
                                    <p:anim calcmode="lin" valueType="num">
                                      <p:cBhvr additive="base">
                                        <p:cTn id="34" dur="500" fill="hold"/>
                                        <p:tgtEl>
                                          <p:spTgt spid="74"/>
                                        </p:tgtEl>
                                        <p:attrNameLst>
                                          <p:attrName>ppt_x</p:attrName>
                                        </p:attrNameLst>
                                      </p:cBhvr>
                                      <p:tavLst>
                                        <p:tav tm="0">
                                          <p:val>
                                            <p:strVal val="#ppt_x"/>
                                          </p:val>
                                        </p:tav>
                                        <p:tav tm="100000">
                                          <p:val>
                                            <p:strVal val="#ppt_x"/>
                                          </p:val>
                                        </p:tav>
                                      </p:tavLst>
                                    </p:anim>
                                    <p:anim calcmode="lin" valueType="num">
                                      <p:cBhvr additive="base">
                                        <p:cTn id="35"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4"/>
                                        </p:tgtEl>
                                        <p:attrNameLst>
                                          <p:attrName>style.visibility</p:attrName>
                                        </p:attrNameLst>
                                      </p:cBhvr>
                                      <p:to>
                                        <p:strVal val="visible"/>
                                      </p:to>
                                    </p:set>
                                    <p:anim calcmode="lin" valueType="num">
                                      <p:cBhvr additive="base">
                                        <p:cTn id="40" dur="500" fill="hold"/>
                                        <p:tgtEl>
                                          <p:spTgt spid="84"/>
                                        </p:tgtEl>
                                        <p:attrNameLst>
                                          <p:attrName>ppt_x</p:attrName>
                                        </p:attrNameLst>
                                      </p:cBhvr>
                                      <p:tavLst>
                                        <p:tav tm="0">
                                          <p:val>
                                            <p:strVal val="#ppt_x"/>
                                          </p:val>
                                        </p:tav>
                                        <p:tav tm="100000">
                                          <p:val>
                                            <p:strVal val="#ppt_x"/>
                                          </p:val>
                                        </p:tav>
                                      </p:tavLst>
                                    </p:anim>
                                    <p:anim calcmode="lin" valueType="num">
                                      <p:cBhvr additive="base">
                                        <p:cTn id="41" dur="500" fill="hold"/>
                                        <p:tgtEl>
                                          <p:spTgt spid="84"/>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82"/>
                                        </p:tgtEl>
                                        <p:attrNameLst>
                                          <p:attrName>style.visibility</p:attrName>
                                        </p:attrNameLst>
                                      </p:cBhvr>
                                      <p:to>
                                        <p:strVal val="visible"/>
                                      </p:to>
                                    </p:set>
                                    <p:anim calcmode="lin" valueType="num">
                                      <p:cBhvr additive="base">
                                        <p:cTn id="44" dur="500" fill="hold"/>
                                        <p:tgtEl>
                                          <p:spTgt spid="82"/>
                                        </p:tgtEl>
                                        <p:attrNameLst>
                                          <p:attrName>ppt_x</p:attrName>
                                        </p:attrNameLst>
                                      </p:cBhvr>
                                      <p:tavLst>
                                        <p:tav tm="0">
                                          <p:val>
                                            <p:strVal val="#ppt_x"/>
                                          </p:val>
                                        </p:tav>
                                        <p:tav tm="100000">
                                          <p:val>
                                            <p:strVal val="#ppt_x"/>
                                          </p:val>
                                        </p:tav>
                                      </p:tavLst>
                                    </p:anim>
                                    <p:anim calcmode="lin" valueType="num">
                                      <p:cBhvr additive="base">
                                        <p:cTn id="45" dur="500" fill="hold"/>
                                        <p:tgtEl>
                                          <p:spTgt spid="82"/>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83"/>
                                        </p:tgtEl>
                                        <p:attrNameLst>
                                          <p:attrName>style.visibility</p:attrName>
                                        </p:attrNameLst>
                                      </p:cBhvr>
                                      <p:to>
                                        <p:strVal val="visible"/>
                                      </p:to>
                                    </p:set>
                                    <p:anim calcmode="lin" valueType="num">
                                      <p:cBhvr additive="base">
                                        <p:cTn id="48" dur="500" fill="hold"/>
                                        <p:tgtEl>
                                          <p:spTgt spid="83"/>
                                        </p:tgtEl>
                                        <p:attrNameLst>
                                          <p:attrName>ppt_x</p:attrName>
                                        </p:attrNameLst>
                                      </p:cBhvr>
                                      <p:tavLst>
                                        <p:tav tm="0">
                                          <p:val>
                                            <p:strVal val="#ppt_x"/>
                                          </p:val>
                                        </p:tav>
                                        <p:tav tm="100000">
                                          <p:val>
                                            <p:strVal val="#ppt_x"/>
                                          </p:val>
                                        </p:tav>
                                      </p:tavLst>
                                    </p:anim>
                                    <p:anim calcmode="lin" valueType="num">
                                      <p:cBhvr additive="base">
                                        <p:cTn id="49"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76"/>
                                        </p:tgtEl>
                                        <p:attrNameLst>
                                          <p:attrName>style.visibility</p:attrName>
                                        </p:attrNameLst>
                                      </p:cBhvr>
                                      <p:to>
                                        <p:strVal val="visible"/>
                                      </p:to>
                                    </p:set>
                                    <p:anim calcmode="lin" valueType="num">
                                      <p:cBhvr additive="base">
                                        <p:cTn id="54" dur="500" fill="hold"/>
                                        <p:tgtEl>
                                          <p:spTgt spid="76"/>
                                        </p:tgtEl>
                                        <p:attrNameLst>
                                          <p:attrName>ppt_x</p:attrName>
                                        </p:attrNameLst>
                                      </p:cBhvr>
                                      <p:tavLst>
                                        <p:tav tm="0">
                                          <p:val>
                                            <p:strVal val="#ppt_x"/>
                                          </p:val>
                                        </p:tav>
                                        <p:tav tm="100000">
                                          <p:val>
                                            <p:strVal val="#ppt_x"/>
                                          </p:val>
                                        </p:tav>
                                      </p:tavLst>
                                    </p:anim>
                                    <p:anim calcmode="lin" valueType="num">
                                      <p:cBhvr additive="base">
                                        <p:cTn id="55" dur="500" fill="hold"/>
                                        <p:tgtEl>
                                          <p:spTgt spid="76"/>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78"/>
                                        </p:tgtEl>
                                        <p:attrNameLst>
                                          <p:attrName>style.visibility</p:attrName>
                                        </p:attrNameLst>
                                      </p:cBhvr>
                                      <p:to>
                                        <p:strVal val="visible"/>
                                      </p:to>
                                    </p:set>
                                    <p:anim calcmode="lin" valueType="num">
                                      <p:cBhvr additive="base">
                                        <p:cTn id="58" dur="500" fill="hold"/>
                                        <p:tgtEl>
                                          <p:spTgt spid="78"/>
                                        </p:tgtEl>
                                        <p:attrNameLst>
                                          <p:attrName>ppt_x</p:attrName>
                                        </p:attrNameLst>
                                      </p:cBhvr>
                                      <p:tavLst>
                                        <p:tav tm="0">
                                          <p:val>
                                            <p:strVal val="#ppt_x"/>
                                          </p:val>
                                        </p:tav>
                                        <p:tav tm="100000">
                                          <p:val>
                                            <p:strVal val="#ppt_x"/>
                                          </p:val>
                                        </p:tav>
                                      </p:tavLst>
                                    </p:anim>
                                    <p:anim calcmode="lin" valueType="num">
                                      <p:cBhvr additive="base">
                                        <p:cTn id="59" dur="500" fill="hold"/>
                                        <p:tgtEl>
                                          <p:spTgt spid="78"/>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80"/>
                                        </p:tgtEl>
                                        <p:attrNameLst>
                                          <p:attrName>style.visibility</p:attrName>
                                        </p:attrNameLst>
                                      </p:cBhvr>
                                      <p:to>
                                        <p:strVal val="visible"/>
                                      </p:to>
                                    </p:set>
                                    <p:anim calcmode="lin" valueType="num">
                                      <p:cBhvr additive="base">
                                        <p:cTn id="62" dur="500" fill="hold"/>
                                        <p:tgtEl>
                                          <p:spTgt spid="80"/>
                                        </p:tgtEl>
                                        <p:attrNameLst>
                                          <p:attrName>ppt_x</p:attrName>
                                        </p:attrNameLst>
                                      </p:cBhvr>
                                      <p:tavLst>
                                        <p:tav tm="0">
                                          <p:val>
                                            <p:strVal val="#ppt_x"/>
                                          </p:val>
                                        </p:tav>
                                        <p:tav tm="100000">
                                          <p:val>
                                            <p:strVal val="#ppt_x"/>
                                          </p:val>
                                        </p:tav>
                                      </p:tavLst>
                                    </p:anim>
                                    <p:anim calcmode="lin" valueType="num">
                                      <p:cBhvr additive="base">
                                        <p:cTn id="63"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barn(inVertical)">
                                      <p:cBhvr>
                                        <p:cTn id="68" dur="500"/>
                                        <p:tgtEl>
                                          <p:spTgt spid="56"/>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barn(inVertical)">
                                      <p:cBhvr>
                                        <p:cTn id="73" dur="500"/>
                                        <p:tgtEl>
                                          <p:spTgt spid="58"/>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barn(inVertical)">
                                      <p:cBhvr>
                                        <p:cTn id="78" dur="500"/>
                                        <p:tgtEl>
                                          <p:spTgt spid="59"/>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71"/>
                                        </p:tgtEl>
                                        <p:attrNameLst>
                                          <p:attrName>style.visibility</p:attrName>
                                        </p:attrNameLst>
                                      </p:cBhvr>
                                      <p:to>
                                        <p:strVal val="visible"/>
                                      </p:to>
                                    </p:set>
                                    <p:animEffect transition="in" filter="barn(inVertical)">
                                      <p:cBhvr>
                                        <p:cTn id="83" dur="500"/>
                                        <p:tgtEl>
                                          <p:spTgt spid="7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barn(inVertical)">
                                      <p:cBhvr>
                                        <p:cTn id="88" dur="500"/>
                                        <p:tgtEl>
                                          <p:spTgt spid="73"/>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barn(inVertical)">
                                      <p:cBhvr>
                                        <p:cTn id="93" dur="500"/>
                                        <p:tgtEl>
                                          <p:spTgt spid="75"/>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87"/>
                                        </p:tgtEl>
                                        <p:attrNameLst>
                                          <p:attrName>style.visibility</p:attrName>
                                        </p:attrNameLst>
                                      </p:cBhvr>
                                      <p:to>
                                        <p:strVal val="visible"/>
                                      </p:to>
                                    </p:set>
                                    <p:animEffect transition="in" filter="barn(inVertical)">
                                      <p:cBhvr>
                                        <p:cTn id="98" dur="500"/>
                                        <p:tgtEl>
                                          <p:spTgt spid="87"/>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86"/>
                                        </p:tgtEl>
                                        <p:attrNameLst>
                                          <p:attrName>style.visibility</p:attrName>
                                        </p:attrNameLst>
                                      </p:cBhvr>
                                      <p:to>
                                        <p:strVal val="visible"/>
                                      </p:to>
                                    </p:set>
                                    <p:animEffect transition="in" filter="barn(inVertical)">
                                      <p:cBhvr>
                                        <p:cTn id="103" dur="500"/>
                                        <p:tgtEl>
                                          <p:spTgt spid="86"/>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85"/>
                                        </p:tgtEl>
                                        <p:attrNameLst>
                                          <p:attrName>style.visibility</p:attrName>
                                        </p:attrNameLst>
                                      </p:cBhvr>
                                      <p:to>
                                        <p:strVal val="visible"/>
                                      </p:to>
                                    </p:set>
                                    <p:animEffect transition="in" filter="barn(inVertical)">
                                      <p:cBhvr>
                                        <p:cTn id="108" dur="500"/>
                                        <p:tgtEl>
                                          <p:spTgt spid="85"/>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77"/>
                                        </p:tgtEl>
                                        <p:attrNameLst>
                                          <p:attrName>style.visibility</p:attrName>
                                        </p:attrNameLst>
                                      </p:cBhvr>
                                      <p:to>
                                        <p:strVal val="visible"/>
                                      </p:to>
                                    </p:set>
                                    <p:animEffect transition="in" filter="barn(inVertical)">
                                      <p:cBhvr>
                                        <p:cTn id="113" dur="500"/>
                                        <p:tgtEl>
                                          <p:spTgt spid="77"/>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79"/>
                                        </p:tgtEl>
                                        <p:attrNameLst>
                                          <p:attrName>style.visibility</p:attrName>
                                        </p:attrNameLst>
                                      </p:cBhvr>
                                      <p:to>
                                        <p:strVal val="visible"/>
                                      </p:to>
                                    </p:set>
                                    <p:animEffect transition="in" filter="barn(inVertical)">
                                      <p:cBhvr>
                                        <p:cTn id="118" dur="500"/>
                                        <p:tgtEl>
                                          <p:spTgt spid="79"/>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81"/>
                                        </p:tgtEl>
                                        <p:attrNameLst>
                                          <p:attrName>style.visibility</p:attrName>
                                        </p:attrNameLst>
                                      </p:cBhvr>
                                      <p:to>
                                        <p:strVal val="visible"/>
                                      </p:to>
                                    </p:set>
                                    <p:animEffect transition="in" filter="barn(inVertical)">
                                      <p:cBhvr>
                                        <p:cTn id="123" dur="500"/>
                                        <p:tgtEl>
                                          <p:spTgt spid="81"/>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grpId="0" nodeType="clickEffect">
                                  <p:stCondLst>
                                    <p:cond delay="0"/>
                                  </p:stCondLst>
                                  <p:childTnLst>
                                    <p:set>
                                      <p:cBhvr>
                                        <p:cTn id="127" dur="1" fill="hold">
                                          <p:stCondLst>
                                            <p:cond delay="0"/>
                                          </p:stCondLst>
                                        </p:cTn>
                                        <p:tgtEl>
                                          <p:spTgt spid="2"/>
                                        </p:tgtEl>
                                        <p:attrNameLst>
                                          <p:attrName>style.visibility</p:attrName>
                                        </p:attrNameLst>
                                      </p:cBhvr>
                                      <p:to>
                                        <p:strVal val="visible"/>
                                      </p:to>
                                    </p:set>
                                    <p:animEffect transition="in" filter="wipe(down)">
                                      <p:cBhvr>
                                        <p:cTn id="1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5" grpId="0"/>
      <p:bldP spid="56" grpId="0"/>
      <p:bldP spid="58" grpId="0"/>
      <p:bldP spid="59" grpId="0"/>
      <p:bldP spid="61"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34"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descr="them"/>
          <p:cNvPicPr>
            <a:picLocks noGrp="1" noChangeAspect="1" noChangeArrowheads="1"/>
          </p:cNvPicPr>
          <p:nvPr>
            <p:ph type="body" idx="1"/>
          </p:nvPr>
        </p:nvPicPr>
        <p:blipFill>
          <a:blip r:embed="rId5">
            <a:lum bright="30000"/>
            <a:extLst>
              <a:ext uri="{28A0092B-C50C-407E-A947-70E740481C1C}">
                <a14:useLocalDpi xmlns:a14="http://schemas.microsoft.com/office/drawing/2010/main" val="0"/>
              </a:ext>
            </a:extLst>
          </a:blip>
          <a:srcRect t="37531" b="15575"/>
          <a:stretch>
            <a:fillRect/>
          </a:stretch>
        </p:blipFill>
        <p:spPr>
          <a:xfrm>
            <a:off x="-5080" y="0"/>
            <a:ext cx="12192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AutoShape 7"/>
          <p:cNvSpPr>
            <a:spLocks noChangeArrowheads="1"/>
          </p:cNvSpPr>
          <p:nvPr/>
        </p:nvSpPr>
        <p:spPr bwMode="auto">
          <a:xfrm>
            <a:off x="129032" y="210312"/>
            <a:ext cx="2336800" cy="838200"/>
          </a:xfrm>
          <a:prstGeom prst="horizontalScroll">
            <a:avLst>
              <a:gd name="adj" fmla="val 12500"/>
            </a:avLst>
          </a:prstGeom>
          <a:solidFill>
            <a:schemeClr val="accent1"/>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2:</a:t>
            </a:r>
          </a:p>
        </p:txBody>
      </p:sp>
      <p:sp>
        <p:nvSpPr>
          <p:cNvPr id="11272" name="Rectangle 8"/>
          <p:cNvSpPr>
            <a:spLocks noChangeArrowheads="1"/>
          </p:cNvSpPr>
          <p:nvPr/>
        </p:nvSpPr>
        <p:spPr bwMode="auto">
          <a:xfrm>
            <a:off x="2697480" y="286513"/>
            <a:ext cx="864108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20000"/>
              </a:spcBef>
            </a:pPr>
            <a:r>
              <a:rPr lang="en-US" sz="3200" b="1" dirty="0" err="1">
                <a:latin typeface="Times New Roman" panose="02020603050405020304" pitchFamily="18" charset="0"/>
                <a:cs typeface="Times New Roman" panose="02020603050405020304" pitchFamily="18" charset="0"/>
              </a:rPr>
              <a:t>Mỗi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lễ</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7 </a:t>
            </a:r>
            <a:r>
              <a:rPr lang="en-US" sz="3200" b="1" dirty="0" err="1">
                <a:latin typeface="Times New Roman" panose="02020603050405020304" pitchFamily="18" charset="0"/>
                <a:cs typeface="Times New Roman" panose="02020603050405020304" pitchFamily="18" charset="0"/>
              </a:rPr>
              <a:t>ngày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Hỏi</a:t>
            </a:r>
            <a:r>
              <a:rPr lang="en-US" sz="3200" b="1" dirty="0">
                <a:latin typeface="Times New Roman" panose="02020603050405020304" pitchFamily="18" charset="0"/>
                <a:cs typeface="Times New Roman" panose="02020603050405020304" pitchFamily="18" charset="0"/>
              </a:rPr>
              <a:t> 4 </a:t>
            </a:r>
            <a:r>
              <a:rPr lang="en-US" sz="3200" b="1" dirty="0" err="1">
                <a:latin typeface="Times New Roman" panose="02020603050405020304" pitchFamily="18" charset="0"/>
                <a:cs typeface="Times New Roman" panose="02020603050405020304" pitchFamily="18" charset="0"/>
              </a:rPr>
              <a:t>tuần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lễ</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ngày</a:t>
            </a:r>
            <a:r>
              <a:rPr lang="en-US" sz="3200" b="1" dirty="0">
                <a:latin typeface="Times New Roman" panose="02020603050405020304" pitchFamily="18" charset="0"/>
                <a:cs typeface="Times New Roman" panose="02020603050405020304" pitchFamily="18" charset="0"/>
              </a:rPr>
              <a:t>?</a:t>
            </a:r>
          </a:p>
        </p:txBody>
      </p:sp>
      <p:sp>
        <p:nvSpPr>
          <p:cNvPr id="11274" name="Rectangle 10"/>
          <p:cNvSpPr>
            <a:spLocks noChangeArrowheads="1"/>
          </p:cNvSpPr>
          <p:nvPr/>
        </p:nvSpPr>
        <p:spPr bwMode="auto">
          <a:xfrm>
            <a:off x="944880" y="2017776"/>
            <a:ext cx="2946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3200" u="sng" dirty="0" err="1">
                <a:latin typeface="Times New Roman" panose="02020603050405020304" pitchFamily="18" charset="0"/>
                <a:cs typeface="Times New Roman" panose="02020603050405020304" pitchFamily="18" charset="0"/>
              </a:rPr>
              <a:t>Tóm</a:t>
            </a:r>
            <a:r>
              <a:rPr lang="en-US" sz="3200" u="sng" dirty="0">
                <a:latin typeface="Times New Roman" panose="02020603050405020304" pitchFamily="18" charset="0"/>
                <a:cs typeface="Times New Roman" panose="02020603050405020304" pitchFamily="18" charset="0"/>
              </a:rPr>
              <a:t> </a:t>
            </a:r>
            <a:r>
              <a:rPr lang="en-US" sz="3200" u="sng" dirty="0" err="1">
                <a:latin typeface="Times New Roman" panose="02020603050405020304" pitchFamily="18" charset="0"/>
                <a:cs typeface="Times New Roman" panose="02020603050405020304" pitchFamily="18" charset="0"/>
              </a:rPr>
              <a:t>tắt</a:t>
            </a:r>
            <a:endParaRPr lang="en-US" sz="3200" u="sng" dirty="0">
              <a:latin typeface="Times New Roman" panose="02020603050405020304" pitchFamily="18" charset="0"/>
              <a:cs typeface="Times New Roman" panose="02020603050405020304" pitchFamily="18" charset="0"/>
            </a:endParaRPr>
          </a:p>
        </p:txBody>
      </p:sp>
      <p:sp>
        <p:nvSpPr>
          <p:cNvPr id="11275" name="Rectangle 11"/>
          <p:cNvSpPr>
            <a:spLocks noChangeArrowheads="1"/>
          </p:cNvSpPr>
          <p:nvPr/>
        </p:nvSpPr>
        <p:spPr bwMode="auto">
          <a:xfrm>
            <a:off x="230632" y="2641664"/>
            <a:ext cx="3251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3200" dirty="0">
                <a:latin typeface="Times New Roman" panose="02020603050405020304" pitchFamily="18" charset="0"/>
                <a:cs typeface="Times New Roman" panose="02020603050405020304" pitchFamily="18" charset="0"/>
              </a:rPr>
              <a:t>1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p>
        </p:txBody>
      </p:sp>
      <p:sp>
        <p:nvSpPr>
          <p:cNvPr id="11276" name="Rectangle 12"/>
          <p:cNvSpPr>
            <a:spLocks noChangeArrowheads="1"/>
          </p:cNvSpPr>
          <p:nvPr/>
        </p:nvSpPr>
        <p:spPr bwMode="auto">
          <a:xfrm>
            <a:off x="1765808" y="2654808"/>
            <a:ext cx="2946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3200" dirty="0">
                <a:latin typeface="Times New Roman" panose="02020603050405020304" pitchFamily="18" charset="0"/>
                <a:cs typeface="Times New Roman" panose="02020603050405020304" pitchFamily="18" charset="0"/>
              </a:rPr>
              <a:t>7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p>
        </p:txBody>
      </p:sp>
      <p:sp>
        <p:nvSpPr>
          <p:cNvPr id="11277" name="Rectangle 13"/>
          <p:cNvSpPr>
            <a:spLocks noChangeArrowheads="1"/>
          </p:cNvSpPr>
          <p:nvPr/>
        </p:nvSpPr>
        <p:spPr bwMode="auto">
          <a:xfrm>
            <a:off x="230632" y="3175064"/>
            <a:ext cx="3454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3200" dirty="0">
                <a:latin typeface="Times New Roman" panose="02020603050405020304" pitchFamily="18" charset="0"/>
                <a:cs typeface="Times New Roman" panose="02020603050405020304" pitchFamily="18" charset="0"/>
              </a:rPr>
              <a:t>4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p>
        </p:txBody>
      </p:sp>
      <p:sp>
        <p:nvSpPr>
          <p:cNvPr id="11278" name="Rectangle 14"/>
          <p:cNvSpPr>
            <a:spLocks noChangeArrowheads="1"/>
          </p:cNvSpPr>
          <p:nvPr/>
        </p:nvSpPr>
        <p:spPr bwMode="auto">
          <a:xfrm>
            <a:off x="1518920" y="3151632"/>
            <a:ext cx="2844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3200" b="1" dirty="0">
                <a:latin typeface="Times New Roman" panose="02020603050405020304" pitchFamily="18" charset="0"/>
                <a:cs typeface="Times New Roman" panose="02020603050405020304" pitchFamily="18" charset="0"/>
              </a:rPr>
              <a:t>. . .</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a:t>
            </a:r>
          </a:p>
        </p:txBody>
      </p:sp>
      <p:pic>
        <p:nvPicPr>
          <p:cNvPr id="17"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30" y="3320687"/>
            <a:ext cx="3822134" cy="3953931"/>
          </a:xfrm>
          <a:prstGeom prst="rect">
            <a:avLst/>
          </a:prstGeom>
        </p:spPr>
      </p:pic>
      <p:pic>
        <p:nvPicPr>
          <p:cNvPr id="20" name="Picture 27" descr="444 Hình Nền PowerPoint Thuyết Trình Đẹ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3176" y="1510813"/>
            <a:ext cx="7404608" cy="355496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15"/>
          <p:cNvSpPr>
            <a:spLocks noChangeArrowheads="1"/>
          </p:cNvSpPr>
          <p:nvPr/>
        </p:nvSpPr>
        <p:spPr bwMode="auto">
          <a:xfrm>
            <a:off x="6989064" y="1816607"/>
            <a:ext cx="2540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3200" u="sng" dirty="0" err="1">
                <a:latin typeface="Times New Roman" panose="02020603050405020304" pitchFamily="18" charset="0"/>
                <a:cs typeface="Times New Roman" panose="02020603050405020304" pitchFamily="18" charset="0"/>
              </a:rPr>
              <a:t>Bài</a:t>
            </a:r>
            <a:r>
              <a:rPr lang="en-US" sz="3200" u="sng" dirty="0">
                <a:latin typeface="Times New Roman" panose="02020603050405020304" pitchFamily="18" charset="0"/>
                <a:cs typeface="Times New Roman" panose="02020603050405020304" pitchFamily="18" charset="0"/>
              </a:rPr>
              <a:t> </a:t>
            </a:r>
            <a:r>
              <a:rPr lang="en-US" sz="3200" u="sng" dirty="0" err="1">
                <a:latin typeface="Times New Roman" panose="02020603050405020304" pitchFamily="18" charset="0"/>
                <a:cs typeface="Times New Roman" panose="02020603050405020304" pitchFamily="18" charset="0"/>
              </a:rPr>
              <a:t>giải</a:t>
            </a:r>
            <a:endParaRPr lang="en-US" sz="3200" u="sng" dirty="0">
              <a:latin typeface="Times New Roman" panose="02020603050405020304" pitchFamily="18" charset="0"/>
              <a:cs typeface="Times New Roman" panose="02020603050405020304" pitchFamily="18" charset="0"/>
            </a:endParaRPr>
          </a:p>
        </p:txBody>
      </p:sp>
      <p:sp>
        <p:nvSpPr>
          <p:cNvPr id="22" name="Rectangle 16"/>
          <p:cNvSpPr>
            <a:spLocks noChangeArrowheads="1"/>
          </p:cNvSpPr>
          <p:nvPr/>
        </p:nvSpPr>
        <p:spPr bwMode="auto">
          <a:xfrm>
            <a:off x="4805680" y="2349276"/>
            <a:ext cx="711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p>
        </p:txBody>
      </p:sp>
      <p:sp>
        <p:nvSpPr>
          <p:cNvPr id="23" name="Rectangle 17"/>
          <p:cNvSpPr>
            <a:spLocks noChangeArrowheads="1"/>
          </p:cNvSpPr>
          <p:nvPr/>
        </p:nvSpPr>
        <p:spPr bwMode="auto">
          <a:xfrm>
            <a:off x="7013448" y="2932176"/>
            <a:ext cx="17434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3200" dirty="0">
                <a:latin typeface="Times New Roman" panose="02020603050405020304" pitchFamily="18" charset="0"/>
                <a:cs typeface="Times New Roman" panose="02020603050405020304" pitchFamily="18" charset="0"/>
              </a:rPr>
              <a:t>7 x 4 =  </a:t>
            </a:r>
          </a:p>
        </p:txBody>
      </p:sp>
      <p:sp>
        <p:nvSpPr>
          <p:cNvPr id="24" name="Rectangle 18"/>
          <p:cNvSpPr>
            <a:spLocks noChangeArrowheads="1"/>
          </p:cNvSpPr>
          <p:nvPr/>
        </p:nvSpPr>
        <p:spPr bwMode="auto">
          <a:xfrm>
            <a:off x="8440928" y="2913126"/>
            <a:ext cx="1422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3200" dirty="0">
                <a:latin typeface="Times New Roman" panose="02020603050405020304" pitchFamily="18" charset="0"/>
                <a:cs typeface="Times New Roman" panose="02020603050405020304" pitchFamily="18" charset="0"/>
              </a:rPr>
              <a:t>28  </a:t>
            </a:r>
          </a:p>
        </p:txBody>
      </p:sp>
      <p:sp>
        <p:nvSpPr>
          <p:cNvPr id="25" name="Rectangle 19"/>
          <p:cNvSpPr>
            <a:spLocks noChangeArrowheads="1"/>
          </p:cNvSpPr>
          <p:nvPr/>
        </p:nvSpPr>
        <p:spPr bwMode="auto">
          <a:xfrm>
            <a:off x="8949944" y="2892552"/>
            <a:ext cx="2336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p>
        </p:txBody>
      </p:sp>
      <p:sp>
        <p:nvSpPr>
          <p:cNvPr id="26" name="Rectangle 20"/>
          <p:cNvSpPr>
            <a:spLocks noChangeArrowheads="1"/>
          </p:cNvSpPr>
          <p:nvPr/>
        </p:nvSpPr>
        <p:spPr bwMode="auto">
          <a:xfrm>
            <a:off x="6039104" y="3567574"/>
            <a:ext cx="4876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28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p>
        </p:txBody>
      </p:sp>
      <p:sp>
        <p:nvSpPr>
          <p:cNvPr id="29" name="Rectangle 16"/>
          <p:cNvSpPr>
            <a:spLocks noChangeArrowheads="1"/>
          </p:cNvSpPr>
          <p:nvPr/>
        </p:nvSpPr>
        <p:spPr bwMode="auto">
          <a:xfrm>
            <a:off x="4819904" y="2352501"/>
            <a:ext cx="711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p>
        </p:txBody>
      </p:sp>
      <p:cxnSp>
        <p:nvCxnSpPr>
          <p:cNvPr id="5" name="Straight Connector 4">
            <a:extLst>
              <a:ext uri="{FF2B5EF4-FFF2-40B4-BE49-F238E27FC236}">
                <a16:creationId xmlns:a16="http://schemas.microsoft.com/office/drawing/2014/main" id="{CE44CEDE-1C8D-4493-BD59-248DA37A80FC}"/>
              </a:ext>
            </a:extLst>
          </p:cNvPr>
          <p:cNvCxnSpPr/>
          <p:nvPr/>
        </p:nvCxnSpPr>
        <p:spPr>
          <a:xfrm>
            <a:off x="2834640" y="822960"/>
            <a:ext cx="371475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E766D77-EC20-47CA-9110-ADA688109A99}"/>
              </a:ext>
            </a:extLst>
          </p:cNvPr>
          <p:cNvCxnSpPr>
            <a:cxnSpLocks/>
          </p:cNvCxnSpPr>
          <p:nvPr/>
        </p:nvCxnSpPr>
        <p:spPr>
          <a:xfrm>
            <a:off x="7402830" y="857250"/>
            <a:ext cx="3695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FF8B68-9091-40C8-B3B8-DA9C47E33258}"/>
              </a:ext>
            </a:extLst>
          </p:cNvPr>
          <p:cNvCxnSpPr>
            <a:cxnSpLocks/>
          </p:cNvCxnSpPr>
          <p:nvPr/>
        </p:nvCxnSpPr>
        <p:spPr>
          <a:xfrm>
            <a:off x="2735326" y="1352301"/>
            <a:ext cx="19768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Tieng-vo-tay-su-kien-www_tiengdong_com">
            <a:hlinkClick r:id="" action="ppaction://media"/>
            <a:extLst>
              <a:ext uri="{FF2B5EF4-FFF2-40B4-BE49-F238E27FC236}">
                <a16:creationId xmlns:a16="http://schemas.microsoft.com/office/drawing/2014/main" id="{28B6C763-DEC2-4C0F-B5E6-0D3D4630E83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402830" y="-491170"/>
            <a:ext cx="406400" cy="406400"/>
          </a:xfrm>
          <a:prstGeom prst="rect">
            <a:avLst/>
          </a:prstGeom>
        </p:spPr>
      </p:pic>
    </p:spTree>
    <p:custDataLst>
      <p:tags r:id="rId1"/>
    </p:custDataLst>
    <p:extLst>
      <p:ext uri="{BB962C8B-B14F-4D97-AF65-F5344CB8AC3E}">
        <p14:creationId xmlns:p14="http://schemas.microsoft.com/office/powerpoint/2010/main" val="3747896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1272"/>
                                        </p:tgtEl>
                                        <p:attrNameLst>
                                          <p:attrName>style.visibility</p:attrName>
                                        </p:attrNameLst>
                                      </p:cBhvr>
                                      <p:to>
                                        <p:strVal val="visible"/>
                                      </p:to>
                                    </p:set>
                                    <p:anim calcmode="discrete" valueType="clr">
                                      <p:cBhvr override="childStyle">
                                        <p:cTn id="7" dur="80"/>
                                        <p:tgtEl>
                                          <p:spTgt spid="1127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272"/>
                                        </p:tgtEl>
                                        <p:attrNameLst>
                                          <p:attrName>fillcolor</p:attrName>
                                        </p:attrNameLst>
                                      </p:cBhvr>
                                      <p:tavLst>
                                        <p:tav tm="0">
                                          <p:val>
                                            <p:clrVal>
                                              <a:schemeClr val="accent2"/>
                                            </p:clrVal>
                                          </p:val>
                                        </p:tav>
                                        <p:tav tm="50000">
                                          <p:val>
                                            <p:clrVal>
                                              <a:schemeClr val="hlink"/>
                                            </p:clrVal>
                                          </p:val>
                                        </p:tav>
                                      </p:tavLst>
                                    </p:anim>
                                    <p:set>
                                      <p:cBhvr>
                                        <p:cTn id="9" dur="80"/>
                                        <p:tgtEl>
                                          <p:spTgt spid="1127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1274"/>
                                        </p:tgtEl>
                                        <p:attrNameLst>
                                          <p:attrName>style.visibility</p:attrName>
                                        </p:attrNameLst>
                                      </p:cBhvr>
                                      <p:to>
                                        <p:strVal val="visible"/>
                                      </p:to>
                                    </p:set>
                                    <p:animEffect transition="in" filter="blinds(horizontal)">
                                      <p:cBhvr>
                                        <p:cTn id="14" dur="500"/>
                                        <p:tgtEl>
                                          <p:spTgt spid="112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1275"/>
                                        </p:tgtEl>
                                        <p:attrNameLst>
                                          <p:attrName>style.visibility</p:attrName>
                                        </p:attrNameLst>
                                      </p:cBhvr>
                                      <p:to>
                                        <p:strVal val="visible"/>
                                      </p:to>
                                    </p:set>
                                    <p:animEffect transition="in" filter="blinds(horizontal)">
                                      <p:cBhvr>
                                        <p:cTn id="22" dur="500"/>
                                        <p:tgtEl>
                                          <p:spTgt spid="1127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276"/>
                                        </p:tgtEl>
                                        <p:attrNameLst>
                                          <p:attrName>style.visibility</p:attrName>
                                        </p:attrNameLst>
                                      </p:cBhvr>
                                      <p:to>
                                        <p:strVal val="visible"/>
                                      </p:to>
                                    </p:set>
                                    <p:animEffect transition="in" filter="blinds(horizontal)">
                                      <p:cBhvr>
                                        <p:cTn id="25" dur="500"/>
                                        <p:tgtEl>
                                          <p:spTgt spid="1127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277"/>
                                        </p:tgtEl>
                                        <p:attrNameLst>
                                          <p:attrName>style.visibility</p:attrName>
                                        </p:attrNameLst>
                                      </p:cBhvr>
                                      <p:to>
                                        <p:strVal val="visible"/>
                                      </p:to>
                                    </p:set>
                                    <p:animEffect transition="in" filter="blinds(horizontal)">
                                      <p:cBhvr>
                                        <p:cTn id="37" dur="500"/>
                                        <p:tgtEl>
                                          <p:spTgt spid="11277"/>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1278"/>
                                        </p:tgtEl>
                                        <p:attrNameLst>
                                          <p:attrName>style.visibility</p:attrName>
                                        </p:attrNameLst>
                                      </p:cBhvr>
                                      <p:to>
                                        <p:strVal val="visible"/>
                                      </p:to>
                                    </p:set>
                                    <p:animEffect transition="in" filter="blinds(horizontal)">
                                      <p:cBhvr>
                                        <p:cTn id="40" dur="500"/>
                                        <p:tgtEl>
                                          <p:spTgt spid="1127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par>
                                <p:cTn id="46" presetID="1"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linds(horizont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linds(horizontal)">
                                      <p:cBhvr>
                                        <p:cTn id="57" dur="500"/>
                                        <p:tgtEl>
                                          <p:spTgt spid="29"/>
                                        </p:tgtEl>
                                      </p:cBhvr>
                                    </p:animEffect>
                                  </p:childTnLst>
                                </p:cTn>
                              </p:par>
                              <p:par>
                                <p:cTn id="58" presetID="10" presetClass="exit" presetSubtype="0" fill="hold" grpId="1" nodeType="withEffect">
                                  <p:stCondLst>
                                    <p:cond delay="0"/>
                                  </p:stCondLst>
                                  <p:childTnLst>
                                    <p:animEffect transition="out" filter="fad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linds(horizontal)">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blinds(horizontal)">
                                      <p:cBhvr>
                                        <p:cTn id="70" dur="500"/>
                                        <p:tgtEl>
                                          <p:spTgt spid="24"/>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linds(horizontal)">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blinds(horizontal)">
                                      <p:cBhvr>
                                        <p:cTn id="78" dur="500"/>
                                        <p:tgtEl>
                                          <p:spTgt spid="26"/>
                                        </p:tgtEl>
                                      </p:cBhvr>
                                    </p:animEffect>
                                  </p:childTnLst>
                                </p:cTn>
                              </p:par>
                              <p:par>
                                <p:cTn id="79" presetID="2" presetClass="mediacall" presetSubtype="0" fill="hold" nodeType="withEffect">
                                  <p:stCondLst>
                                    <p:cond delay="4750"/>
                                  </p:stCondLst>
                                  <p:childTnLst>
                                    <p:cmd type="call" cmd="togglePause">
                                      <p:cBhvr>
                                        <p:cTn id="8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245">
                <p:cTn id="81" fill="hold" display="0">
                  <p:stCondLst>
                    <p:cond delay="indefinite"/>
                  </p:stCondLst>
                  <p:endCondLst>
                    <p:cond evt="onStopAudio" delay="0">
                      <p:tgtEl>
                        <p:sldTgt/>
                      </p:tgtEl>
                    </p:cond>
                  </p:endCondLst>
                </p:cTn>
                <p:tgtEl>
                  <p:spTgt spid="10"/>
                </p:tgtEl>
              </p:cMediaNode>
            </p:audio>
          </p:childTnLst>
        </p:cTn>
      </p:par>
    </p:tnLst>
    <p:bldLst>
      <p:bldP spid="11272" grpId="0"/>
      <p:bldP spid="11274" grpId="0"/>
      <p:bldP spid="11275" grpId="0"/>
      <p:bldP spid="11276" grpId="0"/>
      <p:bldP spid="11277" grpId="0"/>
      <p:bldP spid="11278" grpId="0"/>
      <p:bldP spid="21" grpId="0"/>
      <p:bldP spid="22" grpId="0"/>
      <p:bldP spid="22" grpId="1"/>
      <p:bldP spid="23" grpId="0"/>
      <p:bldP spid="24" grpId="0"/>
      <p:bldP spid="25" grpId="0"/>
      <p:bldP spid="26"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105" name="Picture 4" descr="HINH NEN"/>
          <p:cNvPicPr>
            <a:picLocks noChangeAspect="1" noChangeArrowheads="1"/>
          </p:cNvPicPr>
          <p:nvPr/>
        </p:nvPicPr>
        <p:blipFill>
          <a:blip r:embed="rId7">
            <a:lum bright="6000"/>
            <a:extLst>
              <a:ext uri="{28A0092B-C50C-407E-A947-70E740481C1C}">
                <a14:useLocalDpi xmlns:a14="http://schemas.microsoft.com/office/drawing/2010/main" val="0"/>
              </a:ext>
            </a:extLst>
          </a:blip>
          <a:srcRect b="8888"/>
          <a:stretch>
            <a:fillRect/>
          </a:stretch>
        </p:blipFill>
        <p:spPr bwMode="auto">
          <a:xfrm>
            <a:off x="560361" y="-6787"/>
            <a:ext cx="10989941" cy="392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8b0fccb2e21d61b25266c16d7d822443"/>
          <p:cNvPicPr>
            <a:picLocks noChangeAspect="1"/>
          </p:cNvPicPr>
          <p:nvPr/>
        </p:nvPicPr>
        <p:blipFill>
          <a:blip r:embed="rId8"/>
          <a:srcRect r="3242"/>
          <a:stretch>
            <a:fillRect/>
          </a:stretch>
        </p:blipFill>
        <p:spPr>
          <a:xfrm>
            <a:off x="9781181" y="-6761"/>
            <a:ext cx="2429869" cy="1816257"/>
          </a:xfrm>
          <a:prstGeom prst="rect">
            <a:avLst/>
          </a:prstGeom>
        </p:spPr>
      </p:pic>
      <p:grpSp>
        <p:nvGrpSpPr>
          <p:cNvPr id="2" name="组合 1"/>
          <p:cNvGrpSpPr/>
          <p:nvPr/>
        </p:nvGrpSpPr>
        <p:grpSpPr>
          <a:xfrm>
            <a:off x="-28575" y="3331273"/>
            <a:ext cx="12226925" cy="4662741"/>
            <a:chOff x="-45" y="3029"/>
            <a:chExt cx="19255" cy="7832"/>
          </a:xfrm>
        </p:grpSpPr>
        <p:sp>
          <p:nvSpPr>
            <p:cNvPr id="195" name="Rectangle 194"/>
            <p:cNvSpPr/>
            <p:nvPr/>
          </p:nvSpPr>
          <p:spPr bwMode="auto">
            <a:xfrm>
              <a:off x="-45" y="9381"/>
              <a:ext cx="19255" cy="1480"/>
            </a:xfrm>
            <a:prstGeom prst="rect">
              <a:avLst/>
            </a:prstGeom>
            <a:solidFill>
              <a:schemeClr val="bg1">
                <a:lumMod val="75000"/>
              </a:schemeClr>
            </a:solidFill>
            <a:ln w="9525">
              <a:noFill/>
              <a:round/>
            </a:ln>
          </p:spPr>
          <p:txBody>
            <a:bodyPr vert="horz" wrap="square" lIns="91440" tIns="45720" rIns="91440" bIns="45720" numCol="1" rtlCol="0" anchor="t" anchorCtr="0" compatLnSpc="1"/>
            <a:lstStyle/>
            <a:p>
              <a:pPr algn="ctr"/>
              <a:endParaRPr lang="en-US"/>
            </a:p>
          </p:txBody>
        </p:sp>
        <p:grpSp>
          <p:nvGrpSpPr>
            <p:cNvPr id="3" name="Group 193"/>
            <p:cNvGrpSpPr/>
            <p:nvPr/>
          </p:nvGrpSpPr>
          <p:grpSpPr>
            <a:xfrm>
              <a:off x="4381" y="6889"/>
              <a:ext cx="1671" cy="942"/>
              <a:chOff x="1720849" y="3103563"/>
              <a:chExt cx="793751" cy="555625"/>
            </a:xfrm>
          </p:grpSpPr>
          <p:sp>
            <p:nvSpPr>
              <p:cNvPr id="1129" name="Freeform 105"/>
              <p:cNvSpPr/>
              <p:nvPr/>
            </p:nvSpPr>
            <p:spPr bwMode="auto">
              <a:xfrm>
                <a:off x="1720849" y="3211513"/>
                <a:ext cx="430213" cy="306388"/>
              </a:xfrm>
              <a:custGeom>
                <a:avLst/>
                <a:gdLst/>
                <a:ahLst/>
                <a:cxnLst>
                  <a:cxn ang="0">
                    <a:pos x="104" y="64"/>
                  </a:cxn>
                  <a:cxn ang="0">
                    <a:pos x="18" y="15"/>
                  </a:cxn>
                  <a:cxn ang="0">
                    <a:pos x="78" y="63"/>
                  </a:cxn>
                  <a:cxn ang="0">
                    <a:pos x="0" y="7"/>
                  </a:cxn>
                  <a:cxn ang="0">
                    <a:pos x="91" y="43"/>
                  </a:cxn>
                  <a:cxn ang="0">
                    <a:pos x="104" y="64"/>
                  </a:cxn>
                </a:cxnLst>
                <a:rect l="0" t="0" r="r" b="b"/>
                <a:pathLst>
                  <a:path w="104" h="74">
                    <a:moveTo>
                      <a:pt x="104" y="64"/>
                    </a:moveTo>
                    <a:cubicBezTo>
                      <a:pt x="84" y="37"/>
                      <a:pt x="55" y="21"/>
                      <a:pt x="18" y="15"/>
                    </a:cubicBezTo>
                    <a:cubicBezTo>
                      <a:pt x="76" y="36"/>
                      <a:pt x="96" y="51"/>
                      <a:pt x="78" y="63"/>
                    </a:cubicBezTo>
                    <a:cubicBezTo>
                      <a:pt x="60" y="74"/>
                      <a:pt x="34" y="55"/>
                      <a:pt x="0" y="7"/>
                    </a:cubicBezTo>
                    <a:cubicBezTo>
                      <a:pt x="60" y="0"/>
                      <a:pt x="90" y="12"/>
                      <a:pt x="91" y="43"/>
                    </a:cubicBezTo>
                    <a:cubicBezTo>
                      <a:pt x="98" y="51"/>
                      <a:pt x="102" y="58"/>
                      <a:pt x="104" y="64"/>
                    </a:cubicBezTo>
                    <a:close/>
                  </a:path>
                </a:pathLst>
              </a:custGeom>
              <a:solidFill>
                <a:schemeClr val="accent4"/>
              </a:solidFill>
              <a:ln w="9525">
                <a:noFill/>
                <a:round/>
              </a:ln>
            </p:spPr>
            <p:txBody>
              <a:bodyPr vert="horz" wrap="square" lIns="91440" tIns="45720" rIns="91440" bIns="45720" numCol="1" anchor="t" anchorCtr="0" compatLnSpc="1"/>
              <a:lstStyle/>
              <a:p>
                <a:endParaRPr lang="en-US"/>
              </a:p>
            </p:txBody>
          </p:sp>
          <p:sp>
            <p:nvSpPr>
              <p:cNvPr id="1130" name="Freeform 106"/>
              <p:cNvSpPr/>
              <p:nvPr/>
            </p:nvSpPr>
            <p:spPr bwMode="auto">
              <a:xfrm>
                <a:off x="2163762" y="3160713"/>
                <a:ext cx="350838" cy="249238"/>
              </a:xfrm>
              <a:custGeom>
                <a:avLst/>
                <a:gdLst/>
                <a:ahLst/>
                <a:cxnLst>
                  <a:cxn ang="0">
                    <a:pos x="0" y="52"/>
                  </a:cxn>
                  <a:cxn ang="0">
                    <a:pos x="70" y="12"/>
                  </a:cxn>
                  <a:cxn ang="0">
                    <a:pos x="22" y="51"/>
                  </a:cxn>
                  <a:cxn ang="0">
                    <a:pos x="85" y="6"/>
                  </a:cxn>
                  <a:cxn ang="0">
                    <a:pos x="11" y="35"/>
                  </a:cxn>
                  <a:cxn ang="0">
                    <a:pos x="0" y="52"/>
                  </a:cxn>
                </a:cxnLst>
                <a:rect l="0" t="0" r="r" b="b"/>
                <a:pathLst>
                  <a:path w="85" h="60">
                    <a:moveTo>
                      <a:pt x="0" y="52"/>
                    </a:moveTo>
                    <a:cubicBezTo>
                      <a:pt x="17" y="31"/>
                      <a:pt x="40" y="17"/>
                      <a:pt x="70" y="12"/>
                    </a:cubicBezTo>
                    <a:cubicBezTo>
                      <a:pt x="23" y="29"/>
                      <a:pt x="7" y="42"/>
                      <a:pt x="22" y="51"/>
                    </a:cubicBezTo>
                    <a:cubicBezTo>
                      <a:pt x="36" y="60"/>
                      <a:pt x="57" y="45"/>
                      <a:pt x="85" y="6"/>
                    </a:cubicBezTo>
                    <a:cubicBezTo>
                      <a:pt x="36" y="0"/>
                      <a:pt x="12" y="10"/>
                      <a:pt x="11" y="35"/>
                    </a:cubicBezTo>
                    <a:cubicBezTo>
                      <a:pt x="5" y="42"/>
                      <a:pt x="2" y="48"/>
                      <a:pt x="0" y="52"/>
                    </a:cubicBezTo>
                    <a:close/>
                  </a:path>
                </a:pathLst>
              </a:custGeom>
              <a:solidFill>
                <a:schemeClr val="accent4"/>
              </a:solidFill>
              <a:ln w="9525">
                <a:noFill/>
                <a:round/>
              </a:ln>
            </p:spPr>
            <p:txBody>
              <a:bodyPr vert="horz" wrap="square" lIns="91440" tIns="45720" rIns="91440" bIns="45720" numCol="1" anchor="t" anchorCtr="0" compatLnSpc="1"/>
              <a:lstStyle/>
              <a:p>
                <a:endParaRPr lang="en-US"/>
              </a:p>
            </p:txBody>
          </p:sp>
          <p:sp>
            <p:nvSpPr>
              <p:cNvPr id="1131" name="Freeform 107"/>
              <p:cNvSpPr/>
              <p:nvPr/>
            </p:nvSpPr>
            <p:spPr bwMode="auto">
              <a:xfrm>
                <a:off x="2051049" y="3103563"/>
                <a:ext cx="174625" cy="555625"/>
              </a:xfrm>
              <a:custGeom>
                <a:avLst/>
                <a:gdLst/>
                <a:ahLst/>
                <a:cxnLst>
                  <a:cxn ang="0">
                    <a:pos x="29" y="134"/>
                  </a:cxn>
                  <a:cxn ang="0">
                    <a:pos x="18" y="134"/>
                  </a:cxn>
                  <a:cxn ang="0">
                    <a:pos x="0" y="0"/>
                  </a:cxn>
                  <a:cxn ang="0">
                    <a:pos x="29" y="134"/>
                  </a:cxn>
                </a:cxnLst>
                <a:rect l="0" t="0" r="r" b="b"/>
                <a:pathLst>
                  <a:path w="42" h="134">
                    <a:moveTo>
                      <a:pt x="29" y="134"/>
                    </a:moveTo>
                    <a:cubicBezTo>
                      <a:pt x="18" y="134"/>
                      <a:pt x="18" y="134"/>
                      <a:pt x="18" y="134"/>
                    </a:cubicBezTo>
                    <a:cubicBezTo>
                      <a:pt x="32" y="88"/>
                      <a:pt x="26" y="43"/>
                      <a:pt x="0" y="0"/>
                    </a:cubicBezTo>
                    <a:cubicBezTo>
                      <a:pt x="33" y="43"/>
                      <a:pt x="42" y="88"/>
                      <a:pt x="29" y="134"/>
                    </a:cubicBez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grpSp>
        <p:grpSp>
          <p:nvGrpSpPr>
            <p:cNvPr id="4" name="Group 192"/>
            <p:cNvGrpSpPr/>
            <p:nvPr/>
          </p:nvGrpSpPr>
          <p:grpSpPr>
            <a:xfrm>
              <a:off x="7015" y="6157"/>
              <a:ext cx="2337" cy="1946"/>
              <a:chOff x="2636838" y="2879725"/>
              <a:chExt cx="793750" cy="820738"/>
            </a:xfrm>
          </p:grpSpPr>
          <p:sp>
            <p:nvSpPr>
              <p:cNvPr id="1123" name="Freeform 99"/>
              <p:cNvSpPr/>
              <p:nvPr/>
            </p:nvSpPr>
            <p:spPr bwMode="auto">
              <a:xfrm>
                <a:off x="2843213" y="2928938"/>
                <a:ext cx="298450" cy="771525"/>
              </a:xfrm>
              <a:custGeom>
                <a:avLst/>
                <a:gdLst/>
                <a:ahLst/>
                <a:cxnLst>
                  <a:cxn ang="0">
                    <a:pos x="59" y="185"/>
                  </a:cxn>
                  <a:cxn ang="0">
                    <a:pos x="48" y="186"/>
                  </a:cxn>
                  <a:cxn ang="0">
                    <a:pos x="0" y="0"/>
                  </a:cxn>
                  <a:cxn ang="0">
                    <a:pos x="59" y="185"/>
                  </a:cxn>
                </a:cxnLst>
                <a:rect l="0" t="0" r="r" b="b"/>
                <a:pathLst>
                  <a:path w="72" h="186">
                    <a:moveTo>
                      <a:pt x="59" y="185"/>
                    </a:moveTo>
                    <a:cubicBezTo>
                      <a:pt x="48" y="186"/>
                      <a:pt x="48" y="186"/>
                      <a:pt x="48" y="186"/>
                    </a:cubicBezTo>
                    <a:cubicBezTo>
                      <a:pt x="61" y="140"/>
                      <a:pt x="46" y="78"/>
                      <a:pt x="0" y="0"/>
                    </a:cubicBezTo>
                    <a:cubicBezTo>
                      <a:pt x="53" y="78"/>
                      <a:pt x="72" y="139"/>
                      <a:pt x="59" y="185"/>
                    </a:cubicBez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sp>
            <p:nvSpPr>
              <p:cNvPr id="1132" name="Freeform 108"/>
              <p:cNvSpPr/>
              <p:nvPr/>
            </p:nvSpPr>
            <p:spPr bwMode="auto">
              <a:xfrm>
                <a:off x="2636838" y="3252788"/>
                <a:ext cx="430213" cy="306388"/>
              </a:xfrm>
              <a:custGeom>
                <a:avLst/>
                <a:gdLst/>
                <a:ahLst/>
                <a:cxnLst>
                  <a:cxn ang="0">
                    <a:pos x="104" y="64"/>
                  </a:cxn>
                  <a:cxn ang="0">
                    <a:pos x="18" y="15"/>
                  </a:cxn>
                  <a:cxn ang="0">
                    <a:pos x="78" y="62"/>
                  </a:cxn>
                  <a:cxn ang="0">
                    <a:pos x="0" y="6"/>
                  </a:cxn>
                  <a:cxn ang="0">
                    <a:pos x="91" y="42"/>
                  </a:cxn>
                  <a:cxn ang="0">
                    <a:pos x="104" y="64"/>
                  </a:cxn>
                </a:cxnLst>
                <a:rect l="0" t="0" r="r" b="b"/>
                <a:pathLst>
                  <a:path w="104" h="74">
                    <a:moveTo>
                      <a:pt x="104" y="64"/>
                    </a:moveTo>
                    <a:cubicBezTo>
                      <a:pt x="84" y="37"/>
                      <a:pt x="55" y="21"/>
                      <a:pt x="18" y="15"/>
                    </a:cubicBezTo>
                    <a:cubicBezTo>
                      <a:pt x="76" y="35"/>
                      <a:pt x="95" y="51"/>
                      <a:pt x="78" y="62"/>
                    </a:cubicBezTo>
                    <a:cubicBezTo>
                      <a:pt x="60" y="74"/>
                      <a:pt x="34" y="55"/>
                      <a:pt x="0" y="6"/>
                    </a:cubicBezTo>
                    <a:cubicBezTo>
                      <a:pt x="59" y="0"/>
                      <a:pt x="90" y="12"/>
                      <a:pt x="91" y="42"/>
                    </a:cubicBezTo>
                    <a:cubicBezTo>
                      <a:pt x="98" y="51"/>
                      <a:pt x="102" y="58"/>
                      <a:pt x="104" y="64"/>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1133" name="Freeform 109"/>
              <p:cNvSpPr/>
              <p:nvPr/>
            </p:nvSpPr>
            <p:spPr bwMode="auto">
              <a:xfrm>
                <a:off x="3079750" y="3203575"/>
                <a:ext cx="350838" cy="247650"/>
              </a:xfrm>
              <a:custGeom>
                <a:avLst/>
                <a:gdLst/>
                <a:ahLst/>
                <a:cxnLst>
                  <a:cxn ang="0">
                    <a:pos x="70" y="12"/>
                  </a:cxn>
                  <a:cxn ang="0">
                    <a:pos x="0" y="52"/>
                  </a:cxn>
                  <a:cxn ang="0">
                    <a:pos x="10" y="34"/>
                  </a:cxn>
                  <a:cxn ang="0">
                    <a:pos x="85" y="5"/>
                  </a:cxn>
                  <a:cxn ang="0">
                    <a:pos x="21" y="51"/>
                  </a:cxn>
                  <a:cxn ang="0">
                    <a:pos x="70" y="12"/>
                  </a:cxn>
                </a:cxnLst>
                <a:rect l="0" t="0" r="r" b="b"/>
                <a:pathLst>
                  <a:path w="85" h="60">
                    <a:moveTo>
                      <a:pt x="70" y="12"/>
                    </a:moveTo>
                    <a:cubicBezTo>
                      <a:pt x="40" y="17"/>
                      <a:pt x="16" y="30"/>
                      <a:pt x="0" y="52"/>
                    </a:cubicBezTo>
                    <a:cubicBezTo>
                      <a:pt x="1" y="47"/>
                      <a:pt x="5" y="41"/>
                      <a:pt x="10" y="34"/>
                    </a:cubicBezTo>
                    <a:cubicBezTo>
                      <a:pt x="11" y="10"/>
                      <a:pt x="36" y="0"/>
                      <a:pt x="85" y="5"/>
                    </a:cubicBezTo>
                    <a:cubicBezTo>
                      <a:pt x="57" y="45"/>
                      <a:pt x="36" y="60"/>
                      <a:pt x="21" y="51"/>
                    </a:cubicBezTo>
                    <a:cubicBezTo>
                      <a:pt x="7" y="42"/>
                      <a:pt x="23" y="29"/>
                      <a:pt x="70" y="12"/>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1134" name="Freeform 110"/>
              <p:cNvSpPr/>
              <p:nvPr/>
            </p:nvSpPr>
            <p:spPr bwMode="auto">
              <a:xfrm>
                <a:off x="3033713" y="3041650"/>
                <a:ext cx="223838" cy="293688"/>
              </a:xfrm>
              <a:custGeom>
                <a:avLst/>
                <a:gdLst/>
                <a:ahLst/>
                <a:cxnLst>
                  <a:cxn ang="0">
                    <a:pos x="0" y="59"/>
                  </a:cxn>
                  <a:cxn ang="0">
                    <a:pos x="54" y="0"/>
                  </a:cxn>
                  <a:cxn ang="0">
                    <a:pos x="5" y="71"/>
                  </a:cxn>
                  <a:cxn ang="0">
                    <a:pos x="0" y="59"/>
                  </a:cxn>
                </a:cxnLst>
                <a:rect l="0" t="0" r="r" b="b"/>
                <a:pathLst>
                  <a:path w="54" h="71">
                    <a:moveTo>
                      <a:pt x="0" y="59"/>
                    </a:moveTo>
                    <a:cubicBezTo>
                      <a:pt x="7" y="32"/>
                      <a:pt x="25" y="12"/>
                      <a:pt x="54" y="0"/>
                    </a:cubicBezTo>
                    <a:cubicBezTo>
                      <a:pt x="28" y="14"/>
                      <a:pt x="12" y="38"/>
                      <a:pt x="5" y="71"/>
                    </a:cubicBezTo>
                    <a:lnTo>
                      <a:pt x="0" y="59"/>
                    </a:ln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sp>
            <p:nvSpPr>
              <p:cNvPr id="1135" name="Freeform 111"/>
              <p:cNvSpPr/>
              <p:nvPr/>
            </p:nvSpPr>
            <p:spPr bwMode="auto">
              <a:xfrm>
                <a:off x="2693988" y="3044825"/>
                <a:ext cx="273050" cy="166688"/>
              </a:xfrm>
              <a:custGeom>
                <a:avLst/>
                <a:gdLst/>
                <a:ahLst/>
                <a:cxnLst>
                  <a:cxn ang="0">
                    <a:pos x="12" y="14"/>
                  </a:cxn>
                  <a:cxn ang="0">
                    <a:pos x="66" y="29"/>
                  </a:cxn>
                  <a:cxn ang="0">
                    <a:pos x="56" y="19"/>
                  </a:cxn>
                  <a:cxn ang="0">
                    <a:pos x="0" y="12"/>
                  </a:cxn>
                  <a:cxn ang="0">
                    <a:pos x="51" y="32"/>
                  </a:cxn>
                  <a:cxn ang="0">
                    <a:pos x="12" y="14"/>
                  </a:cxn>
                </a:cxnLst>
                <a:rect l="0" t="0" r="r" b="b"/>
                <a:pathLst>
                  <a:path w="66" h="40">
                    <a:moveTo>
                      <a:pt x="12" y="14"/>
                    </a:moveTo>
                    <a:cubicBezTo>
                      <a:pt x="33" y="12"/>
                      <a:pt x="51" y="17"/>
                      <a:pt x="66" y="29"/>
                    </a:cubicBezTo>
                    <a:cubicBezTo>
                      <a:pt x="64" y="25"/>
                      <a:pt x="61" y="22"/>
                      <a:pt x="56" y="19"/>
                    </a:cubicBezTo>
                    <a:cubicBezTo>
                      <a:pt x="51" y="2"/>
                      <a:pt x="32" y="0"/>
                      <a:pt x="0" y="12"/>
                    </a:cubicBezTo>
                    <a:cubicBezTo>
                      <a:pt x="26" y="34"/>
                      <a:pt x="43" y="40"/>
                      <a:pt x="51" y="32"/>
                    </a:cubicBezTo>
                    <a:cubicBezTo>
                      <a:pt x="59" y="23"/>
                      <a:pt x="46" y="17"/>
                      <a:pt x="12" y="14"/>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1136" name="Freeform 112"/>
              <p:cNvSpPr/>
              <p:nvPr/>
            </p:nvSpPr>
            <p:spPr bwMode="auto">
              <a:xfrm>
                <a:off x="2930525" y="2879725"/>
                <a:ext cx="177800" cy="239713"/>
              </a:xfrm>
              <a:custGeom>
                <a:avLst/>
                <a:gdLst/>
                <a:ahLst/>
                <a:cxnLst>
                  <a:cxn ang="0">
                    <a:pos x="43" y="0"/>
                  </a:cxn>
                  <a:cxn ang="0">
                    <a:pos x="21" y="50"/>
                  </a:cxn>
                  <a:cxn ang="0">
                    <a:pos x="37" y="10"/>
                  </a:cxn>
                  <a:cxn ang="0">
                    <a:pos x="8" y="58"/>
                  </a:cxn>
                  <a:cxn ang="0">
                    <a:pos x="8" y="44"/>
                  </a:cxn>
                  <a:cxn ang="0">
                    <a:pos x="43" y="0"/>
                  </a:cxn>
                </a:cxnLst>
                <a:rect l="0" t="0" r="r" b="b"/>
                <a:pathLst>
                  <a:path w="43" h="58">
                    <a:moveTo>
                      <a:pt x="43" y="0"/>
                    </a:moveTo>
                    <a:cubicBezTo>
                      <a:pt x="40" y="34"/>
                      <a:pt x="33" y="51"/>
                      <a:pt x="21" y="50"/>
                    </a:cubicBezTo>
                    <a:cubicBezTo>
                      <a:pt x="9" y="50"/>
                      <a:pt x="14" y="36"/>
                      <a:pt x="37" y="10"/>
                    </a:cubicBezTo>
                    <a:cubicBezTo>
                      <a:pt x="20" y="23"/>
                      <a:pt x="11" y="39"/>
                      <a:pt x="8" y="58"/>
                    </a:cubicBezTo>
                    <a:cubicBezTo>
                      <a:pt x="7" y="55"/>
                      <a:pt x="8" y="50"/>
                      <a:pt x="8" y="44"/>
                    </a:cubicBezTo>
                    <a:cubicBezTo>
                      <a:pt x="0" y="29"/>
                      <a:pt x="12" y="14"/>
                      <a:pt x="43"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grpSp>
        <p:grpSp>
          <p:nvGrpSpPr>
            <p:cNvPr id="5" name="Group 191"/>
            <p:cNvGrpSpPr/>
            <p:nvPr/>
          </p:nvGrpSpPr>
          <p:grpSpPr>
            <a:xfrm>
              <a:off x="9903" y="4614"/>
              <a:ext cx="3015" cy="3695"/>
              <a:chOff x="3752850" y="1544638"/>
              <a:chExt cx="1431926" cy="2179638"/>
            </a:xfrm>
          </p:grpSpPr>
          <p:sp>
            <p:nvSpPr>
              <p:cNvPr id="1124" name="Freeform 100"/>
              <p:cNvSpPr/>
              <p:nvPr/>
            </p:nvSpPr>
            <p:spPr bwMode="auto">
              <a:xfrm>
                <a:off x="4129088" y="2344738"/>
                <a:ext cx="533400" cy="1379538"/>
              </a:xfrm>
              <a:custGeom>
                <a:avLst/>
                <a:gdLst/>
                <a:ahLst/>
                <a:cxnLst>
                  <a:cxn ang="0">
                    <a:pos x="105" y="333"/>
                  </a:cxn>
                  <a:cxn ang="0">
                    <a:pos x="85" y="333"/>
                  </a:cxn>
                  <a:cxn ang="0">
                    <a:pos x="0" y="0"/>
                  </a:cxn>
                  <a:cxn ang="0">
                    <a:pos x="105" y="333"/>
                  </a:cxn>
                </a:cxnLst>
                <a:rect l="0" t="0" r="r" b="b"/>
                <a:pathLst>
                  <a:path w="129" h="333">
                    <a:moveTo>
                      <a:pt x="105" y="333"/>
                    </a:moveTo>
                    <a:cubicBezTo>
                      <a:pt x="85" y="333"/>
                      <a:pt x="85" y="333"/>
                      <a:pt x="85" y="333"/>
                    </a:cubicBezTo>
                    <a:cubicBezTo>
                      <a:pt x="110" y="251"/>
                      <a:pt x="82" y="140"/>
                      <a:pt x="0" y="0"/>
                    </a:cubicBezTo>
                    <a:cubicBezTo>
                      <a:pt x="94" y="139"/>
                      <a:pt x="129" y="251"/>
                      <a:pt x="105" y="333"/>
                    </a:cubicBez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sp>
            <p:nvSpPr>
              <p:cNvPr id="1137" name="Freeform 113"/>
              <p:cNvSpPr/>
              <p:nvPr/>
            </p:nvSpPr>
            <p:spPr bwMode="auto">
              <a:xfrm>
                <a:off x="3752850" y="2925763"/>
                <a:ext cx="773113" cy="550863"/>
              </a:xfrm>
              <a:custGeom>
                <a:avLst/>
                <a:gdLst/>
                <a:ahLst/>
                <a:cxnLst>
                  <a:cxn ang="0">
                    <a:pos x="187" y="115"/>
                  </a:cxn>
                  <a:cxn ang="0">
                    <a:pos x="33" y="27"/>
                  </a:cxn>
                  <a:cxn ang="0">
                    <a:pos x="140" y="112"/>
                  </a:cxn>
                  <a:cxn ang="0">
                    <a:pos x="0" y="11"/>
                  </a:cxn>
                  <a:cxn ang="0">
                    <a:pos x="164" y="76"/>
                  </a:cxn>
                  <a:cxn ang="0">
                    <a:pos x="187" y="115"/>
                  </a:cxn>
                </a:cxnLst>
                <a:rect l="0" t="0" r="r" b="b"/>
                <a:pathLst>
                  <a:path w="187" h="133">
                    <a:moveTo>
                      <a:pt x="187" y="115"/>
                    </a:moveTo>
                    <a:cubicBezTo>
                      <a:pt x="151" y="67"/>
                      <a:pt x="100" y="37"/>
                      <a:pt x="33" y="27"/>
                    </a:cubicBezTo>
                    <a:cubicBezTo>
                      <a:pt x="137" y="63"/>
                      <a:pt x="172" y="92"/>
                      <a:pt x="140" y="112"/>
                    </a:cubicBezTo>
                    <a:cubicBezTo>
                      <a:pt x="108" y="133"/>
                      <a:pt x="62" y="99"/>
                      <a:pt x="0" y="11"/>
                    </a:cubicBezTo>
                    <a:cubicBezTo>
                      <a:pt x="108" y="0"/>
                      <a:pt x="162" y="22"/>
                      <a:pt x="164" y="76"/>
                    </a:cubicBezTo>
                    <a:cubicBezTo>
                      <a:pt x="177" y="91"/>
                      <a:pt x="184" y="104"/>
                      <a:pt x="187" y="115"/>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1138" name="Freeform 114"/>
              <p:cNvSpPr/>
              <p:nvPr/>
            </p:nvSpPr>
            <p:spPr bwMode="auto">
              <a:xfrm>
                <a:off x="4551363" y="2833688"/>
                <a:ext cx="633413" cy="447675"/>
              </a:xfrm>
              <a:custGeom>
                <a:avLst/>
                <a:gdLst/>
                <a:ahLst/>
                <a:cxnLst>
                  <a:cxn ang="0">
                    <a:pos x="153" y="10"/>
                  </a:cxn>
                  <a:cxn ang="0">
                    <a:pos x="39" y="92"/>
                  </a:cxn>
                  <a:cxn ang="0">
                    <a:pos x="126" y="22"/>
                  </a:cxn>
                  <a:cxn ang="0">
                    <a:pos x="0" y="94"/>
                  </a:cxn>
                  <a:cxn ang="0">
                    <a:pos x="19" y="62"/>
                  </a:cxn>
                  <a:cxn ang="0">
                    <a:pos x="153" y="10"/>
                  </a:cxn>
                </a:cxnLst>
                <a:rect l="0" t="0" r="r" b="b"/>
                <a:pathLst>
                  <a:path w="153" h="108">
                    <a:moveTo>
                      <a:pt x="153" y="10"/>
                    </a:moveTo>
                    <a:cubicBezTo>
                      <a:pt x="103" y="81"/>
                      <a:pt x="65" y="108"/>
                      <a:pt x="39" y="92"/>
                    </a:cubicBezTo>
                    <a:cubicBezTo>
                      <a:pt x="13" y="75"/>
                      <a:pt x="42" y="52"/>
                      <a:pt x="126" y="22"/>
                    </a:cubicBezTo>
                    <a:cubicBezTo>
                      <a:pt x="72" y="31"/>
                      <a:pt x="30" y="55"/>
                      <a:pt x="0" y="94"/>
                    </a:cubicBezTo>
                    <a:cubicBezTo>
                      <a:pt x="3" y="85"/>
                      <a:pt x="9" y="74"/>
                      <a:pt x="19" y="62"/>
                    </a:cubicBezTo>
                    <a:cubicBezTo>
                      <a:pt x="21" y="18"/>
                      <a:pt x="65" y="0"/>
                      <a:pt x="153" y="10"/>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1139" name="Freeform 115"/>
              <p:cNvSpPr/>
              <p:nvPr/>
            </p:nvSpPr>
            <p:spPr bwMode="auto">
              <a:xfrm>
                <a:off x="3976688" y="1914525"/>
                <a:ext cx="600075" cy="790575"/>
              </a:xfrm>
              <a:custGeom>
                <a:avLst/>
                <a:gdLst/>
                <a:ahLst/>
                <a:cxnLst>
                  <a:cxn ang="0">
                    <a:pos x="131" y="191"/>
                  </a:cxn>
                  <a:cxn ang="0">
                    <a:pos x="145" y="160"/>
                  </a:cxn>
                  <a:cxn ang="0">
                    <a:pos x="0" y="0"/>
                  </a:cxn>
                  <a:cxn ang="0">
                    <a:pos x="131" y="191"/>
                  </a:cxn>
                </a:cxnLst>
                <a:rect l="0" t="0" r="r" b="b"/>
                <a:pathLst>
                  <a:path w="145" h="191">
                    <a:moveTo>
                      <a:pt x="131" y="191"/>
                    </a:moveTo>
                    <a:cubicBezTo>
                      <a:pt x="145" y="160"/>
                      <a:pt x="145" y="160"/>
                      <a:pt x="145" y="160"/>
                    </a:cubicBezTo>
                    <a:cubicBezTo>
                      <a:pt x="127" y="88"/>
                      <a:pt x="79" y="34"/>
                      <a:pt x="0" y="0"/>
                    </a:cubicBezTo>
                    <a:cubicBezTo>
                      <a:pt x="70" y="39"/>
                      <a:pt x="113" y="103"/>
                      <a:pt x="131" y="191"/>
                    </a:cubicBez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sp>
            <p:nvSpPr>
              <p:cNvPr id="1140" name="Freeform 116"/>
              <p:cNvSpPr/>
              <p:nvPr/>
            </p:nvSpPr>
            <p:spPr bwMode="auto">
              <a:xfrm>
                <a:off x="4431188" y="2187567"/>
                <a:ext cx="612775" cy="808038"/>
              </a:xfrm>
              <a:custGeom>
                <a:avLst/>
                <a:gdLst/>
                <a:ahLst/>
                <a:cxnLst>
                  <a:cxn ang="0">
                    <a:pos x="148" y="0"/>
                  </a:cxn>
                  <a:cxn ang="0">
                    <a:pos x="14" y="195"/>
                  </a:cxn>
                  <a:cxn ang="0">
                    <a:pos x="0" y="163"/>
                  </a:cxn>
                  <a:cxn ang="0">
                    <a:pos x="148" y="0"/>
                  </a:cxn>
                </a:cxnLst>
                <a:rect l="0" t="0" r="r" b="b"/>
                <a:pathLst>
                  <a:path w="148" h="195">
                    <a:moveTo>
                      <a:pt x="148" y="0"/>
                    </a:moveTo>
                    <a:cubicBezTo>
                      <a:pt x="77" y="40"/>
                      <a:pt x="32" y="105"/>
                      <a:pt x="14" y="195"/>
                    </a:cubicBezTo>
                    <a:cubicBezTo>
                      <a:pt x="0" y="163"/>
                      <a:pt x="0" y="163"/>
                      <a:pt x="0" y="163"/>
                    </a:cubicBezTo>
                    <a:cubicBezTo>
                      <a:pt x="18" y="89"/>
                      <a:pt x="68" y="35"/>
                      <a:pt x="148" y="0"/>
                    </a:cubicBez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sp>
            <p:nvSpPr>
              <p:cNvPr id="1141" name="Freeform 117"/>
              <p:cNvSpPr/>
              <p:nvPr/>
            </p:nvSpPr>
            <p:spPr bwMode="auto">
              <a:xfrm>
                <a:off x="3860800" y="2552700"/>
                <a:ext cx="492125" cy="301625"/>
              </a:xfrm>
              <a:custGeom>
                <a:avLst/>
                <a:gdLst/>
                <a:ahLst/>
                <a:cxnLst>
                  <a:cxn ang="0">
                    <a:pos x="100" y="33"/>
                  </a:cxn>
                  <a:cxn ang="0">
                    <a:pos x="119" y="51"/>
                  </a:cxn>
                  <a:cxn ang="0">
                    <a:pos x="21" y="26"/>
                  </a:cxn>
                  <a:cxn ang="0">
                    <a:pos x="92" y="57"/>
                  </a:cxn>
                  <a:cxn ang="0">
                    <a:pos x="0" y="22"/>
                  </a:cxn>
                  <a:cxn ang="0">
                    <a:pos x="100" y="33"/>
                  </a:cxn>
                </a:cxnLst>
                <a:rect l="0" t="0" r="r" b="b"/>
                <a:pathLst>
                  <a:path w="119" h="73">
                    <a:moveTo>
                      <a:pt x="100" y="33"/>
                    </a:moveTo>
                    <a:cubicBezTo>
                      <a:pt x="109" y="40"/>
                      <a:pt x="115" y="46"/>
                      <a:pt x="119" y="51"/>
                    </a:cubicBezTo>
                    <a:cubicBezTo>
                      <a:pt x="92" y="30"/>
                      <a:pt x="59" y="22"/>
                      <a:pt x="21" y="26"/>
                    </a:cubicBezTo>
                    <a:cubicBezTo>
                      <a:pt x="83" y="31"/>
                      <a:pt x="107" y="41"/>
                      <a:pt x="92" y="57"/>
                    </a:cubicBezTo>
                    <a:cubicBezTo>
                      <a:pt x="78" y="73"/>
                      <a:pt x="47" y="61"/>
                      <a:pt x="0" y="22"/>
                    </a:cubicBezTo>
                    <a:cubicBezTo>
                      <a:pt x="58" y="0"/>
                      <a:pt x="91" y="4"/>
                      <a:pt x="100" y="33"/>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1142" name="Freeform 118"/>
              <p:cNvSpPr/>
              <p:nvPr/>
            </p:nvSpPr>
            <p:spPr bwMode="auto">
              <a:xfrm>
                <a:off x="3852863" y="2112963"/>
                <a:ext cx="504825" cy="290513"/>
              </a:xfrm>
              <a:custGeom>
                <a:avLst/>
                <a:gdLst/>
                <a:ahLst/>
                <a:cxnLst>
                  <a:cxn ang="0">
                    <a:pos x="122" y="39"/>
                  </a:cxn>
                  <a:cxn ang="0">
                    <a:pos x="21" y="40"/>
                  </a:cxn>
                  <a:cxn ang="0">
                    <a:pos x="98" y="51"/>
                  </a:cxn>
                  <a:cxn ang="0">
                    <a:pos x="0" y="41"/>
                  </a:cxn>
                  <a:cxn ang="0">
                    <a:pos x="100" y="26"/>
                  </a:cxn>
                  <a:cxn ang="0">
                    <a:pos x="122" y="39"/>
                  </a:cxn>
                </a:cxnLst>
                <a:rect l="0" t="0" r="r" b="b"/>
                <a:pathLst>
                  <a:path w="122" h="70">
                    <a:moveTo>
                      <a:pt x="122" y="39"/>
                    </a:moveTo>
                    <a:cubicBezTo>
                      <a:pt x="91" y="26"/>
                      <a:pt x="57" y="26"/>
                      <a:pt x="21" y="40"/>
                    </a:cubicBezTo>
                    <a:cubicBezTo>
                      <a:pt x="83" y="28"/>
                      <a:pt x="108" y="32"/>
                      <a:pt x="98" y="51"/>
                    </a:cubicBezTo>
                    <a:cubicBezTo>
                      <a:pt x="89" y="70"/>
                      <a:pt x="56" y="67"/>
                      <a:pt x="0" y="41"/>
                    </a:cubicBezTo>
                    <a:cubicBezTo>
                      <a:pt x="50" y="5"/>
                      <a:pt x="83" y="0"/>
                      <a:pt x="100" y="26"/>
                    </a:cubicBezTo>
                    <a:cubicBezTo>
                      <a:pt x="110" y="30"/>
                      <a:pt x="117" y="34"/>
                      <a:pt x="122" y="39"/>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1143" name="Freeform 119"/>
              <p:cNvSpPr/>
              <p:nvPr/>
            </p:nvSpPr>
            <p:spPr bwMode="auto">
              <a:xfrm>
                <a:off x="4241800" y="1544638"/>
                <a:ext cx="446088" cy="614363"/>
              </a:xfrm>
              <a:custGeom>
                <a:avLst/>
                <a:gdLst/>
                <a:ahLst/>
                <a:cxnLst>
                  <a:cxn ang="0">
                    <a:pos x="19" y="148"/>
                  </a:cxn>
                  <a:cxn ang="0">
                    <a:pos x="20" y="111"/>
                  </a:cxn>
                  <a:cxn ang="0">
                    <a:pos x="108" y="0"/>
                  </a:cxn>
                  <a:cxn ang="0">
                    <a:pos x="51" y="127"/>
                  </a:cxn>
                  <a:cxn ang="0">
                    <a:pos x="91" y="25"/>
                  </a:cxn>
                  <a:cxn ang="0">
                    <a:pos x="19" y="148"/>
                  </a:cxn>
                </a:cxnLst>
                <a:rect l="0" t="0" r="r" b="b"/>
                <a:pathLst>
                  <a:path w="108" h="148">
                    <a:moveTo>
                      <a:pt x="19" y="148"/>
                    </a:moveTo>
                    <a:cubicBezTo>
                      <a:pt x="17" y="139"/>
                      <a:pt x="17" y="127"/>
                      <a:pt x="20" y="111"/>
                    </a:cubicBezTo>
                    <a:cubicBezTo>
                      <a:pt x="0" y="73"/>
                      <a:pt x="29" y="35"/>
                      <a:pt x="108" y="0"/>
                    </a:cubicBezTo>
                    <a:cubicBezTo>
                      <a:pt x="100" y="86"/>
                      <a:pt x="81" y="128"/>
                      <a:pt x="51" y="127"/>
                    </a:cubicBezTo>
                    <a:cubicBezTo>
                      <a:pt x="21" y="125"/>
                      <a:pt x="34" y="91"/>
                      <a:pt x="91" y="25"/>
                    </a:cubicBezTo>
                    <a:cubicBezTo>
                      <a:pt x="49" y="59"/>
                      <a:pt x="25" y="100"/>
                      <a:pt x="19" y="148"/>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1144" name="Freeform 120"/>
              <p:cNvSpPr/>
              <p:nvPr/>
            </p:nvSpPr>
            <p:spPr bwMode="auto">
              <a:xfrm>
                <a:off x="4613275" y="2439988"/>
                <a:ext cx="492125" cy="303213"/>
              </a:xfrm>
              <a:custGeom>
                <a:avLst/>
                <a:gdLst/>
                <a:ahLst/>
                <a:cxnLst>
                  <a:cxn ang="0">
                    <a:pos x="0" y="52"/>
                  </a:cxn>
                  <a:cxn ang="0">
                    <a:pos x="98" y="26"/>
                  </a:cxn>
                  <a:cxn ang="0">
                    <a:pos x="26" y="57"/>
                  </a:cxn>
                  <a:cxn ang="0">
                    <a:pos x="119" y="22"/>
                  </a:cxn>
                  <a:cxn ang="0">
                    <a:pos x="19" y="34"/>
                  </a:cxn>
                  <a:cxn ang="0">
                    <a:pos x="0" y="52"/>
                  </a:cxn>
                </a:cxnLst>
                <a:rect l="0" t="0" r="r" b="b"/>
                <a:pathLst>
                  <a:path w="119" h="73">
                    <a:moveTo>
                      <a:pt x="0" y="52"/>
                    </a:moveTo>
                    <a:cubicBezTo>
                      <a:pt x="27" y="31"/>
                      <a:pt x="60" y="22"/>
                      <a:pt x="98" y="26"/>
                    </a:cubicBezTo>
                    <a:cubicBezTo>
                      <a:pt x="36" y="31"/>
                      <a:pt x="12" y="41"/>
                      <a:pt x="26" y="57"/>
                    </a:cubicBezTo>
                    <a:cubicBezTo>
                      <a:pt x="41" y="73"/>
                      <a:pt x="72" y="61"/>
                      <a:pt x="119" y="22"/>
                    </a:cubicBezTo>
                    <a:cubicBezTo>
                      <a:pt x="61" y="0"/>
                      <a:pt x="28" y="4"/>
                      <a:pt x="19" y="34"/>
                    </a:cubicBezTo>
                    <a:cubicBezTo>
                      <a:pt x="10" y="40"/>
                      <a:pt x="4" y="46"/>
                      <a:pt x="0" y="52"/>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1145" name="Freeform 121"/>
              <p:cNvSpPr/>
              <p:nvPr/>
            </p:nvSpPr>
            <p:spPr bwMode="auto">
              <a:xfrm>
                <a:off x="4481513" y="2079625"/>
                <a:ext cx="293688" cy="285750"/>
              </a:xfrm>
              <a:custGeom>
                <a:avLst/>
                <a:gdLst/>
                <a:ahLst/>
                <a:cxnLst>
                  <a:cxn ang="0">
                    <a:pos x="58" y="11"/>
                  </a:cxn>
                  <a:cxn ang="0">
                    <a:pos x="0" y="69"/>
                  </a:cxn>
                  <a:cxn ang="0">
                    <a:pos x="5" y="48"/>
                  </a:cxn>
                  <a:cxn ang="0">
                    <a:pos x="71" y="0"/>
                  </a:cxn>
                  <a:cxn ang="0">
                    <a:pos x="20" y="62"/>
                  </a:cxn>
                  <a:cxn ang="0">
                    <a:pos x="58" y="11"/>
                  </a:cxn>
                </a:cxnLst>
                <a:rect l="0" t="0" r="r" b="b"/>
                <a:pathLst>
                  <a:path w="71" h="69">
                    <a:moveTo>
                      <a:pt x="58" y="11"/>
                    </a:moveTo>
                    <a:cubicBezTo>
                      <a:pt x="30" y="24"/>
                      <a:pt x="10" y="43"/>
                      <a:pt x="0" y="69"/>
                    </a:cubicBezTo>
                    <a:cubicBezTo>
                      <a:pt x="0" y="63"/>
                      <a:pt x="2" y="56"/>
                      <a:pt x="5" y="48"/>
                    </a:cubicBezTo>
                    <a:cubicBezTo>
                      <a:pt x="0" y="24"/>
                      <a:pt x="22" y="8"/>
                      <a:pt x="71" y="0"/>
                    </a:cubicBezTo>
                    <a:cubicBezTo>
                      <a:pt x="54" y="47"/>
                      <a:pt x="37" y="67"/>
                      <a:pt x="20" y="62"/>
                    </a:cubicBezTo>
                    <a:cubicBezTo>
                      <a:pt x="4" y="57"/>
                      <a:pt x="16" y="40"/>
                      <a:pt x="58" y="11"/>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grpSp>
        <p:grpSp>
          <p:nvGrpSpPr>
            <p:cNvPr id="6" name="Group 234"/>
            <p:cNvGrpSpPr/>
            <p:nvPr/>
          </p:nvGrpSpPr>
          <p:grpSpPr>
            <a:xfrm>
              <a:off x="12531" y="3029"/>
              <a:ext cx="4103" cy="3359"/>
              <a:chOff x="5818187" y="438150"/>
              <a:chExt cx="1947863" cy="1981201"/>
            </a:xfrm>
          </p:grpSpPr>
          <p:grpSp>
            <p:nvGrpSpPr>
              <p:cNvPr id="7" name="Group 198"/>
              <p:cNvGrpSpPr/>
              <p:nvPr/>
            </p:nvGrpSpPr>
            <p:grpSpPr>
              <a:xfrm>
                <a:off x="6276975" y="666751"/>
                <a:ext cx="1314450" cy="1554162"/>
                <a:chOff x="6276975" y="666751"/>
                <a:chExt cx="1314450" cy="1554162"/>
              </a:xfrm>
              <a:solidFill>
                <a:srgbClr val="262626">
                  <a:lumMod val="75000"/>
                  <a:lumOff val="25000"/>
                </a:srgbClr>
              </a:solidFill>
            </p:grpSpPr>
            <p:sp>
              <p:nvSpPr>
                <p:cNvPr id="1155" name="Freeform 131"/>
                <p:cNvSpPr/>
                <p:nvPr/>
              </p:nvSpPr>
              <p:spPr bwMode="auto">
                <a:xfrm>
                  <a:off x="6488112" y="2046288"/>
                  <a:ext cx="495300" cy="174625"/>
                </a:xfrm>
                <a:custGeom>
                  <a:avLst/>
                  <a:gdLst/>
                  <a:ahLst/>
                  <a:cxnLst>
                    <a:cxn ang="0">
                      <a:pos x="120" y="36"/>
                    </a:cxn>
                    <a:cxn ang="0">
                      <a:pos x="84" y="28"/>
                    </a:cxn>
                    <a:cxn ang="0">
                      <a:pos x="72" y="28"/>
                    </a:cxn>
                    <a:cxn ang="0">
                      <a:pos x="0" y="42"/>
                    </a:cxn>
                    <a:cxn ang="0">
                      <a:pos x="40" y="24"/>
                    </a:cxn>
                    <a:cxn ang="0">
                      <a:pos x="10" y="0"/>
                    </a:cxn>
                    <a:cxn ang="0">
                      <a:pos x="42" y="18"/>
                    </a:cxn>
                    <a:cxn ang="0">
                      <a:pos x="72" y="23"/>
                    </a:cxn>
                    <a:cxn ang="0">
                      <a:pos x="95" y="20"/>
                    </a:cxn>
                    <a:cxn ang="0">
                      <a:pos x="95" y="19"/>
                    </a:cxn>
                    <a:cxn ang="0">
                      <a:pos x="120" y="36"/>
                    </a:cxn>
                  </a:cxnLst>
                  <a:rect l="0" t="0" r="r" b="b"/>
                  <a:pathLst>
                    <a:path w="120" h="42">
                      <a:moveTo>
                        <a:pt x="120" y="36"/>
                      </a:moveTo>
                      <a:cubicBezTo>
                        <a:pt x="110" y="31"/>
                        <a:pt x="97" y="29"/>
                        <a:pt x="84" y="28"/>
                      </a:cubicBezTo>
                      <a:cubicBezTo>
                        <a:pt x="80" y="28"/>
                        <a:pt x="76" y="28"/>
                        <a:pt x="72" y="28"/>
                      </a:cubicBezTo>
                      <a:cubicBezTo>
                        <a:pt x="49" y="28"/>
                        <a:pt x="25" y="33"/>
                        <a:pt x="0" y="42"/>
                      </a:cubicBezTo>
                      <a:cubicBezTo>
                        <a:pt x="11" y="30"/>
                        <a:pt x="25" y="24"/>
                        <a:pt x="40" y="24"/>
                      </a:cubicBezTo>
                      <a:cubicBezTo>
                        <a:pt x="25" y="18"/>
                        <a:pt x="15" y="10"/>
                        <a:pt x="10" y="0"/>
                      </a:cubicBezTo>
                      <a:cubicBezTo>
                        <a:pt x="20" y="8"/>
                        <a:pt x="31" y="14"/>
                        <a:pt x="42" y="18"/>
                      </a:cubicBezTo>
                      <a:cubicBezTo>
                        <a:pt x="52" y="21"/>
                        <a:pt x="62" y="23"/>
                        <a:pt x="72" y="23"/>
                      </a:cubicBezTo>
                      <a:cubicBezTo>
                        <a:pt x="80" y="23"/>
                        <a:pt x="87" y="22"/>
                        <a:pt x="95" y="20"/>
                      </a:cubicBezTo>
                      <a:cubicBezTo>
                        <a:pt x="95" y="20"/>
                        <a:pt x="95" y="20"/>
                        <a:pt x="95" y="19"/>
                      </a:cubicBezTo>
                      <a:lnTo>
                        <a:pt x="120" y="36"/>
                      </a:lnTo>
                      <a:close/>
                    </a:path>
                  </a:pathLst>
                </a:custGeom>
                <a:grpFill/>
                <a:ln w="9525">
                  <a:noFill/>
                  <a:round/>
                </a:ln>
              </p:spPr>
              <p:txBody>
                <a:bodyPr vert="horz" wrap="square" lIns="91440" tIns="45720" rIns="91440" bIns="45720" numCol="1" anchor="t" anchorCtr="0" compatLnSpc="1"/>
                <a:lstStyle/>
                <a:p>
                  <a:endParaRPr lang="en-US"/>
                </a:p>
              </p:txBody>
            </p:sp>
            <p:sp>
              <p:nvSpPr>
                <p:cNvPr id="1156" name="Freeform 132"/>
                <p:cNvSpPr/>
                <p:nvPr/>
              </p:nvSpPr>
              <p:spPr bwMode="auto">
                <a:xfrm>
                  <a:off x="6761162" y="1752601"/>
                  <a:ext cx="53975" cy="227013"/>
                </a:xfrm>
                <a:custGeom>
                  <a:avLst/>
                  <a:gdLst/>
                  <a:ahLst/>
                  <a:cxnLst>
                    <a:cxn ang="0">
                      <a:pos x="0" y="0"/>
                    </a:cxn>
                    <a:cxn ang="0">
                      <a:pos x="13" y="55"/>
                    </a:cxn>
                    <a:cxn ang="0">
                      <a:pos x="3" y="45"/>
                    </a:cxn>
                    <a:cxn ang="0">
                      <a:pos x="0" y="0"/>
                    </a:cxn>
                  </a:cxnLst>
                  <a:rect l="0" t="0" r="r" b="b"/>
                  <a:pathLst>
                    <a:path w="13" h="55">
                      <a:moveTo>
                        <a:pt x="0" y="0"/>
                      </a:moveTo>
                      <a:cubicBezTo>
                        <a:pt x="7" y="18"/>
                        <a:pt x="11" y="36"/>
                        <a:pt x="13" y="55"/>
                      </a:cubicBezTo>
                      <a:cubicBezTo>
                        <a:pt x="9" y="51"/>
                        <a:pt x="6" y="48"/>
                        <a:pt x="3" y="45"/>
                      </a:cubicBezTo>
                      <a:cubicBezTo>
                        <a:pt x="5" y="30"/>
                        <a:pt x="4" y="15"/>
                        <a:pt x="0" y="0"/>
                      </a:cubicBezTo>
                      <a:close/>
                    </a:path>
                  </a:pathLst>
                </a:custGeom>
                <a:grpFill/>
                <a:ln w="9525">
                  <a:noFill/>
                  <a:round/>
                </a:ln>
              </p:spPr>
              <p:txBody>
                <a:bodyPr vert="horz" wrap="square" lIns="91440" tIns="45720" rIns="91440" bIns="45720" numCol="1" anchor="t" anchorCtr="0" compatLnSpc="1"/>
                <a:lstStyle/>
                <a:p>
                  <a:endParaRPr lang="en-US"/>
                </a:p>
              </p:txBody>
            </p:sp>
            <p:sp>
              <p:nvSpPr>
                <p:cNvPr id="1157" name="Freeform 133"/>
                <p:cNvSpPr/>
                <p:nvPr/>
              </p:nvSpPr>
              <p:spPr bwMode="auto">
                <a:xfrm>
                  <a:off x="6384925" y="1727201"/>
                  <a:ext cx="65088" cy="125413"/>
                </a:xfrm>
                <a:custGeom>
                  <a:avLst/>
                  <a:gdLst/>
                  <a:ahLst/>
                  <a:cxnLst>
                    <a:cxn ang="0">
                      <a:pos x="15" y="29"/>
                    </a:cxn>
                    <a:cxn ang="0">
                      <a:pos x="9" y="27"/>
                    </a:cxn>
                    <a:cxn ang="0">
                      <a:pos x="0" y="0"/>
                    </a:cxn>
                    <a:cxn ang="0">
                      <a:pos x="15" y="25"/>
                    </a:cxn>
                    <a:cxn ang="0">
                      <a:pos x="16" y="30"/>
                    </a:cxn>
                    <a:cxn ang="0">
                      <a:pos x="15" y="29"/>
                    </a:cxn>
                  </a:cxnLst>
                  <a:rect l="0" t="0" r="r" b="b"/>
                  <a:pathLst>
                    <a:path w="16" h="30">
                      <a:moveTo>
                        <a:pt x="15" y="29"/>
                      </a:moveTo>
                      <a:cubicBezTo>
                        <a:pt x="13" y="29"/>
                        <a:pt x="11" y="28"/>
                        <a:pt x="9" y="27"/>
                      </a:cubicBezTo>
                      <a:cubicBezTo>
                        <a:pt x="8" y="18"/>
                        <a:pt x="5" y="9"/>
                        <a:pt x="0" y="0"/>
                      </a:cubicBezTo>
                      <a:cubicBezTo>
                        <a:pt x="6" y="8"/>
                        <a:pt x="11" y="17"/>
                        <a:pt x="15" y="25"/>
                      </a:cubicBezTo>
                      <a:cubicBezTo>
                        <a:pt x="15" y="26"/>
                        <a:pt x="16" y="28"/>
                        <a:pt x="16" y="30"/>
                      </a:cubicBezTo>
                      <a:cubicBezTo>
                        <a:pt x="16" y="30"/>
                        <a:pt x="16" y="29"/>
                        <a:pt x="15" y="29"/>
                      </a:cubicBezTo>
                      <a:close/>
                    </a:path>
                  </a:pathLst>
                </a:custGeom>
                <a:grpFill/>
                <a:ln w="9525">
                  <a:noFill/>
                  <a:round/>
                </a:ln>
              </p:spPr>
              <p:txBody>
                <a:bodyPr vert="horz" wrap="square" lIns="91440" tIns="45720" rIns="91440" bIns="45720" numCol="1" anchor="t" anchorCtr="0" compatLnSpc="1"/>
                <a:lstStyle/>
                <a:p>
                  <a:endParaRPr lang="en-US"/>
                </a:p>
              </p:txBody>
            </p:sp>
            <p:sp>
              <p:nvSpPr>
                <p:cNvPr id="1158" name="Freeform 134"/>
                <p:cNvSpPr/>
                <p:nvPr/>
              </p:nvSpPr>
              <p:spPr bwMode="auto">
                <a:xfrm>
                  <a:off x="6276975" y="1889126"/>
                  <a:ext cx="206375" cy="58738"/>
                </a:xfrm>
                <a:custGeom>
                  <a:avLst/>
                  <a:gdLst/>
                  <a:ahLst/>
                  <a:cxnLst>
                    <a:cxn ang="0">
                      <a:pos x="38" y="0"/>
                    </a:cxn>
                    <a:cxn ang="0">
                      <a:pos x="50" y="5"/>
                    </a:cxn>
                    <a:cxn ang="0">
                      <a:pos x="0" y="14"/>
                    </a:cxn>
                    <a:cxn ang="0">
                      <a:pos x="33" y="2"/>
                    </a:cxn>
                    <a:cxn ang="0">
                      <a:pos x="33" y="2"/>
                    </a:cxn>
                    <a:cxn ang="0">
                      <a:pos x="38" y="0"/>
                    </a:cxn>
                  </a:cxnLst>
                  <a:rect l="0" t="0" r="r" b="b"/>
                  <a:pathLst>
                    <a:path w="50" h="14">
                      <a:moveTo>
                        <a:pt x="38" y="0"/>
                      </a:moveTo>
                      <a:cubicBezTo>
                        <a:pt x="42" y="1"/>
                        <a:pt x="46" y="3"/>
                        <a:pt x="50" y="5"/>
                      </a:cubicBezTo>
                      <a:cubicBezTo>
                        <a:pt x="32" y="9"/>
                        <a:pt x="15" y="12"/>
                        <a:pt x="0" y="14"/>
                      </a:cubicBezTo>
                      <a:cubicBezTo>
                        <a:pt x="12" y="10"/>
                        <a:pt x="23" y="6"/>
                        <a:pt x="33" y="2"/>
                      </a:cubicBezTo>
                      <a:cubicBezTo>
                        <a:pt x="33" y="2"/>
                        <a:pt x="33" y="2"/>
                        <a:pt x="33" y="2"/>
                      </a:cubicBezTo>
                      <a:cubicBezTo>
                        <a:pt x="35" y="1"/>
                        <a:pt x="36" y="0"/>
                        <a:pt x="38" y="0"/>
                      </a:cubicBezTo>
                      <a:close/>
                    </a:path>
                  </a:pathLst>
                </a:custGeom>
                <a:grpFill/>
                <a:ln w="9525">
                  <a:noFill/>
                  <a:round/>
                </a:ln>
              </p:spPr>
              <p:txBody>
                <a:bodyPr vert="horz" wrap="square" lIns="91440" tIns="45720" rIns="91440" bIns="45720" numCol="1" anchor="t" anchorCtr="0" compatLnSpc="1"/>
                <a:lstStyle/>
                <a:p>
                  <a:endParaRPr lang="en-US"/>
                </a:p>
              </p:txBody>
            </p:sp>
            <p:sp>
              <p:nvSpPr>
                <p:cNvPr id="1159" name="Freeform 135"/>
                <p:cNvSpPr/>
                <p:nvPr/>
              </p:nvSpPr>
              <p:spPr bwMode="auto">
                <a:xfrm>
                  <a:off x="6313487" y="1436688"/>
                  <a:ext cx="236538" cy="141288"/>
                </a:xfrm>
                <a:custGeom>
                  <a:avLst/>
                  <a:gdLst/>
                  <a:ahLst/>
                  <a:cxnLst>
                    <a:cxn ang="0">
                      <a:pos x="52" y="21"/>
                    </a:cxn>
                    <a:cxn ang="0">
                      <a:pos x="57" y="34"/>
                    </a:cxn>
                    <a:cxn ang="0">
                      <a:pos x="0" y="0"/>
                    </a:cxn>
                    <a:cxn ang="0">
                      <a:pos x="52" y="21"/>
                    </a:cxn>
                  </a:cxnLst>
                  <a:rect l="0" t="0" r="r" b="b"/>
                  <a:pathLst>
                    <a:path w="57" h="34">
                      <a:moveTo>
                        <a:pt x="52" y="21"/>
                      </a:moveTo>
                      <a:cubicBezTo>
                        <a:pt x="54" y="26"/>
                        <a:pt x="55" y="30"/>
                        <a:pt x="57" y="34"/>
                      </a:cubicBezTo>
                      <a:cubicBezTo>
                        <a:pt x="36" y="25"/>
                        <a:pt x="17" y="14"/>
                        <a:pt x="0" y="0"/>
                      </a:cubicBezTo>
                      <a:cubicBezTo>
                        <a:pt x="17" y="9"/>
                        <a:pt x="34" y="16"/>
                        <a:pt x="52" y="21"/>
                      </a:cubicBezTo>
                      <a:close/>
                    </a:path>
                  </a:pathLst>
                </a:custGeom>
                <a:grpFill/>
                <a:ln w="9525">
                  <a:noFill/>
                  <a:round/>
                </a:ln>
              </p:spPr>
              <p:txBody>
                <a:bodyPr vert="horz" wrap="square" lIns="91440" tIns="45720" rIns="91440" bIns="45720" numCol="1" anchor="t" anchorCtr="0" compatLnSpc="1"/>
                <a:lstStyle/>
                <a:p>
                  <a:endParaRPr lang="en-US"/>
                </a:p>
              </p:txBody>
            </p:sp>
            <p:sp>
              <p:nvSpPr>
                <p:cNvPr id="1160" name="Freeform 136"/>
                <p:cNvSpPr/>
                <p:nvPr/>
              </p:nvSpPr>
              <p:spPr bwMode="auto">
                <a:xfrm>
                  <a:off x="6616700" y="1446213"/>
                  <a:ext cx="65088" cy="252413"/>
                </a:xfrm>
                <a:custGeom>
                  <a:avLst/>
                  <a:gdLst/>
                  <a:ahLst/>
                  <a:cxnLst>
                    <a:cxn ang="0">
                      <a:pos x="6" y="61"/>
                    </a:cxn>
                    <a:cxn ang="0">
                      <a:pos x="0" y="43"/>
                    </a:cxn>
                    <a:cxn ang="0">
                      <a:pos x="13" y="0"/>
                    </a:cxn>
                    <a:cxn ang="0">
                      <a:pos x="6" y="61"/>
                    </a:cxn>
                  </a:cxnLst>
                  <a:rect l="0" t="0" r="r" b="b"/>
                  <a:pathLst>
                    <a:path w="16" h="61">
                      <a:moveTo>
                        <a:pt x="6" y="61"/>
                      </a:moveTo>
                      <a:cubicBezTo>
                        <a:pt x="5" y="55"/>
                        <a:pt x="2" y="49"/>
                        <a:pt x="0" y="43"/>
                      </a:cubicBezTo>
                      <a:cubicBezTo>
                        <a:pt x="8" y="31"/>
                        <a:pt x="12" y="17"/>
                        <a:pt x="13" y="0"/>
                      </a:cubicBezTo>
                      <a:cubicBezTo>
                        <a:pt x="16" y="20"/>
                        <a:pt x="14" y="41"/>
                        <a:pt x="6" y="61"/>
                      </a:cubicBezTo>
                      <a:close/>
                    </a:path>
                  </a:pathLst>
                </a:custGeom>
                <a:grpFill/>
                <a:ln w="9525">
                  <a:noFill/>
                  <a:round/>
                </a:ln>
              </p:spPr>
              <p:txBody>
                <a:bodyPr vert="horz" wrap="square" lIns="91440" tIns="45720" rIns="91440" bIns="45720" numCol="1" anchor="t" anchorCtr="0" compatLnSpc="1"/>
                <a:lstStyle/>
                <a:p>
                  <a:endParaRPr lang="en-US"/>
                </a:p>
              </p:txBody>
            </p:sp>
            <p:sp>
              <p:nvSpPr>
                <p:cNvPr id="1161" name="Freeform 137"/>
                <p:cNvSpPr/>
                <p:nvPr/>
              </p:nvSpPr>
              <p:spPr bwMode="auto">
                <a:xfrm>
                  <a:off x="6797675" y="1384301"/>
                  <a:ext cx="103188" cy="198438"/>
                </a:xfrm>
                <a:custGeom>
                  <a:avLst/>
                  <a:gdLst/>
                  <a:ahLst/>
                  <a:cxnLst>
                    <a:cxn ang="0">
                      <a:pos x="0" y="0"/>
                    </a:cxn>
                    <a:cxn ang="0">
                      <a:pos x="21" y="26"/>
                    </a:cxn>
                    <a:cxn ang="0">
                      <a:pos x="25" y="48"/>
                    </a:cxn>
                    <a:cxn ang="0">
                      <a:pos x="0" y="0"/>
                    </a:cxn>
                  </a:cxnLst>
                  <a:rect l="0" t="0" r="r" b="b"/>
                  <a:pathLst>
                    <a:path w="25" h="48">
                      <a:moveTo>
                        <a:pt x="0" y="0"/>
                      </a:moveTo>
                      <a:cubicBezTo>
                        <a:pt x="4" y="11"/>
                        <a:pt x="11" y="19"/>
                        <a:pt x="21" y="26"/>
                      </a:cubicBezTo>
                      <a:cubicBezTo>
                        <a:pt x="22" y="33"/>
                        <a:pt x="23" y="40"/>
                        <a:pt x="25" y="48"/>
                      </a:cubicBezTo>
                      <a:cubicBezTo>
                        <a:pt x="13" y="32"/>
                        <a:pt x="5" y="17"/>
                        <a:pt x="0" y="0"/>
                      </a:cubicBezTo>
                      <a:close/>
                    </a:path>
                  </a:pathLst>
                </a:custGeom>
                <a:grpFill/>
                <a:ln w="9525">
                  <a:noFill/>
                  <a:round/>
                </a:ln>
              </p:spPr>
              <p:txBody>
                <a:bodyPr vert="horz" wrap="square" lIns="91440" tIns="45720" rIns="91440" bIns="45720" numCol="1" anchor="t" anchorCtr="0" compatLnSpc="1"/>
                <a:lstStyle/>
                <a:p>
                  <a:endParaRPr lang="en-US"/>
                </a:p>
              </p:txBody>
            </p:sp>
            <p:sp>
              <p:nvSpPr>
                <p:cNvPr id="1162" name="Freeform 138"/>
                <p:cNvSpPr/>
                <p:nvPr/>
              </p:nvSpPr>
              <p:spPr bwMode="auto">
                <a:xfrm>
                  <a:off x="6913562" y="1196976"/>
                  <a:ext cx="87313" cy="198438"/>
                </a:xfrm>
                <a:custGeom>
                  <a:avLst/>
                  <a:gdLst/>
                  <a:ahLst/>
                  <a:cxnLst>
                    <a:cxn ang="0">
                      <a:pos x="0" y="31"/>
                    </a:cxn>
                    <a:cxn ang="0">
                      <a:pos x="21" y="0"/>
                    </a:cxn>
                    <a:cxn ang="0">
                      <a:pos x="2" y="48"/>
                    </a:cxn>
                    <a:cxn ang="0">
                      <a:pos x="0" y="31"/>
                    </a:cxn>
                  </a:cxnLst>
                  <a:rect l="0" t="0" r="r" b="b"/>
                  <a:pathLst>
                    <a:path w="21" h="48">
                      <a:moveTo>
                        <a:pt x="0" y="31"/>
                      </a:moveTo>
                      <a:cubicBezTo>
                        <a:pt x="10" y="23"/>
                        <a:pt x="17" y="12"/>
                        <a:pt x="21" y="0"/>
                      </a:cubicBezTo>
                      <a:cubicBezTo>
                        <a:pt x="18" y="16"/>
                        <a:pt x="12" y="32"/>
                        <a:pt x="2" y="48"/>
                      </a:cubicBezTo>
                      <a:cubicBezTo>
                        <a:pt x="1" y="42"/>
                        <a:pt x="1" y="37"/>
                        <a:pt x="0" y="31"/>
                      </a:cubicBezTo>
                      <a:close/>
                    </a:path>
                  </a:pathLst>
                </a:custGeom>
                <a:grpFill/>
                <a:ln w="9525">
                  <a:noFill/>
                  <a:round/>
                </a:ln>
              </p:spPr>
              <p:txBody>
                <a:bodyPr vert="horz" wrap="square" lIns="91440" tIns="45720" rIns="91440" bIns="45720" numCol="1" anchor="t" anchorCtr="0" compatLnSpc="1"/>
                <a:lstStyle/>
                <a:p>
                  <a:endParaRPr lang="en-US"/>
                </a:p>
              </p:txBody>
            </p:sp>
            <p:sp>
              <p:nvSpPr>
                <p:cNvPr id="1163" name="Freeform 139"/>
                <p:cNvSpPr/>
                <p:nvPr/>
              </p:nvSpPr>
              <p:spPr bwMode="auto">
                <a:xfrm>
                  <a:off x="7016750" y="1163638"/>
                  <a:ext cx="244475" cy="638175"/>
                </a:xfrm>
                <a:custGeom>
                  <a:avLst/>
                  <a:gdLst/>
                  <a:ahLst/>
                  <a:cxnLst>
                    <a:cxn ang="0">
                      <a:pos x="43" y="0"/>
                    </a:cxn>
                    <a:cxn ang="0">
                      <a:pos x="52" y="61"/>
                    </a:cxn>
                    <a:cxn ang="0">
                      <a:pos x="48" y="76"/>
                    </a:cxn>
                    <a:cxn ang="0">
                      <a:pos x="38" y="103"/>
                    </a:cxn>
                    <a:cxn ang="0">
                      <a:pos x="13" y="148"/>
                    </a:cxn>
                    <a:cxn ang="0">
                      <a:pos x="8" y="154"/>
                    </a:cxn>
                    <a:cxn ang="0">
                      <a:pos x="0" y="138"/>
                    </a:cxn>
                    <a:cxn ang="0">
                      <a:pos x="1" y="139"/>
                    </a:cxn>
                    <a:cxn ang="0">
                      <a:pos x="3" y="139"/>
                    </a:cxn>
                    <a:cxn ang="0">
                      <a:pos x="20" y="115"/>
                    </a:cxn>
                    <a:cxn ang="0">
                      <a:pos x="28" y="99"/>
                    </a:cxn>
                    <a:cxn ang="0">
                      <a:pos x="41" y="72"/>
                    </a:cxn>
                    <a:cxn ang="0">
                      <a:pos x="41" y="71"/>
                    </a:cxn>
                    <a:cxn ang="0">
                      <a:pos x="43" y="67"/>
                    </a:cxn>
                    <a:cxn ang="0">
                      <a:pos x="45" y="60"/>
                    </a:cxn>
                    <a:cxn ang="0">
                      <a:pos x="42" y="0"/>
                    </a:cxn>
                    <a:cxn ang="0">
                      <a:pos x="43" y="0"/>
                    </a:cxn>
                  </a:cxnLst>
                  <a:rect l="0" t="0" r="r" b="b"/>
                  <a:pathLst>
                    <a:path w="59" h="154">
                      <a:moveTo>
                        <a:pt x="43" y="0"/>
                      </a:moveTo>
                      <a:cubicBezTo>
                        <a:pt x="56" y="17"/>
                        <a:pt x="59" y="37"/>
                        <a:pt x="52" y="61"/>
                      </a:cubicBezTo>
                      <a:cubicBezTo>
                        <a:pt x="48" y="76"/>
                        <a:pt x="48" y="76"/>
                        <a:pt x="48" y="76"/>
                      </a:cubicBezTo>
                      <a:cubicBezTo>
                        <a:pt x="45" y="86"/>
                        <a:pt x="41" y="95"/>
                        <a:pt x="38" y="103"/>
                      </a:cubicBezTo>
                      <a:cubicBezTo>
                        <a:pt x="30" y="122"/>
                        <a:pt x="22" y="137"/>
                        <a:pt x="13" y="148"/>
                      </a:cubicBezTo>
                      <a:cubicBezTo>
                        <a:pt x="11" y="150"/>
                        <a:pt x="9" y="152"/>
                        <a:pt x="8" y="154"/>
                      </a:cubicBezTo>
                      <a:cubicBezTo>
                        <a:pt x="5" y="149"/>
                        <a:pt x="3" y="143"/>
                        <a:pt x="0" y="138"/>
                      </a:cubicBezTo>
                      <a:cubicBezTo>
                        <a:pt x="1" y="138"/>
                        <a:pt x="1" y="139"/>
                        <a:pt x="1" y="139"/>
                      </a:cubicBezTo>
                      <a:cubicBezTo>
                        <a:pt x="2" y="139"/>
                        <a:pt x="2" y="139"/>
                        <a:pt x="3" y="139"/>
                      </a:cubicBezTo>
                      <a:cubicBezTo>
                        <a:pt x="7" y="137"/>
                        <a:pt x="12" y="129"/>
                        <a:pt x="20" y="115"/>
                      </a:cubicBezTo>
                      <a:cubicBezTo>
                        <a:pt x="22" y="110"/>
                        <a:pt x="25" y="105"/>
                        <a:pt x="28" y="99"/>
                      </a:cubicBezTo>
                      <a:cubicBezTo>
                        <a:pt x="32" y="91"/>
                        <a:pt x="36" y="82"/>
                        <a:pt x="41" y="72"/>
                      </a:cubicBezTo>
                      <a:cubicBezTo>
                        <a:pt x="41" y="72"/>
                        <a:pt x="41" y="71"/>
                        <a:pt x="41" y="71"/>
                      </a:cubicBezTo>
                      <a:cubicBezTo>
                        <a:pt x="42" y="70"/>
                        <a:pt x="42" y="69"/>
                        <a:pt x="43" y="67"/>
                      </a:cubicBezTo>
                      <a:cubicBezTo>
                        <a:pt x="44" y="65"/>
                        <a:pt x="45" y="62"/>
                        <a:pt x="45" y="60"/>
                      </a:cubicBezTo>
                      <a:cubicBezTo>
                        <a:pt x="50" y="40"/>
                        <a:pt x="49" y="20"/>
                        <a:pt x="42" y="0"/>
                      </a:cubicBezTo>
                      <a:lnTo>
                        <a:pt x="43" y="0"/>
                      </a:lnTo>
                      <a:close/>
                    </a:path>
                  </a:pathLst>
                </a:custGeom>
                <a:grpFill/>
                <a:ln w="9525">
                  <a:noFill/>
                  <a:round/>
                </a:ln>
              </p:spPr>
              <p:txBody>
                <a:bodyPr vert="horz" wrap="square" lIns="91440" tIns="45720" rIns="91440" bIns="45720" numCol="1" anchor="t" anchorCtr="0" compatLnSpc="1"/>
                <a:lstStyle/>
                <a:p>
                  <a:endParaRPr lang="en-US"/>
                </a:p>
              </p:txBody>
            </p:sp>
            <p:sp>
              <p:nvSpPr>
                <p:cNvPr id="1164" name="Freeform 140"/>
                <p:cNvSpPr/>
                <p:nvPr/>
              </p:nvSpPr>
              <p:spPr bwMode="auto">
                <a:xfrm>
                  <a:off x="7078662" y="1441451"/>
                  <a:ext cx="53975" cy="198438"/>
                </a:xfrm>
                <a:custGeom>
                  <a:avLst/>
                  <a:gdLst/>
                  <a:ahLst/>
                  <a:cxnLst>
                    <a:cxn ang="0">
                      <a:pos x="3" y="0"/>
                    </a:cxn>
                    <a:cxn ang="0">
                      <a:pos x="13" y="32"/>
                    </a:cxn>
                    <a:cxn ang="0">
                      <a:pos x="5" y="48"/>
                    </a:cxn>
                    <a:cxn ang="0">
                      <a:pos x="3" y="0"/>
                    </a:cxn>
                  </a:cxnLst>
                  <a:rect l="0" t="0" r="r" b="b"/>
                  <a:pathLst>
                    <a:path w="13" h="48">
                      <a:moveTo>
                        <a:pt x="3" y="0"/>
                      </a:moveTo>
                      <a:cubicBezTo>
                        <a:pt x="1" y="14"/>
                        <a:pt x="4" y="25"/>
                        <a:pt x="13" y="32"/>
                      </a:cubicBezTo>
                      <a:cubicBezTo>
                        <a:pt x="10" y="38"/>
                        <a:pt x="7" y="43"/>
                        <a:pt x="5" y="48"/>
                      </a:cubicBezTo>
                      <a:cubicBezTo>
                        <a:pt x="1" y="33"/>
                        <a:pt x="0" y="17"/>
                        <a:pt x="3" y="0"/>
                      </a:cubicBezTo>
                      <a:close/>
                    </a:path>
                  </a:pathLst>
                </a:custGeom>
                <a:grpFill/>
                <a:ln w="9525">
                  <a:noFill/>
                  <a:round/>
                </a:ln>
              </p:spPr>
              <p:txBody>
                <a:bodyPr vert="horz" wrap="square" lIns="91440" tIns="45720" rIns="91440" bIns="45720" numCol="1" anchor="t" anchorCtr="0" compatLnSpc="1"/>
                <a:lstStyle/>
                <a:p>
                  <a:endParaRPr lang="en-US"/>
                </a:p>
              </p:txBody>
            </p:sp>
            <p:sp>
              <p:nvSpPr>
                <p:cNvPr id="1165" name="Freeform 141"/>
                <p:cNvSpPr/>
                <p:nvPr/>
              </p:nvSpPr>
              <p:spPr bwMode="auto">
                <a:xfrm>
                  <a:off x="7215187" y="1338263"/>
                  <a:ext cx="190500" cy="141288"/>
                </a:xfrm>
                <a:custGeom>
                  <a:avLst/>
                  <a:gdLst/>
                  <a:ahLst/>
                  <a:cxnLst>
                    <a:cxn ang="0">
                      <a:pos x="0" y="33"/>
                    </a:cxn>
                    <a:cxn ang="0">
                      <a:pos x="0" y="34"/>
                    </a:cxn>
                    <a:cxn ang="0">
                      <a:pos x="4" y="19"/>
                    </a:cxn>
                    <a:cxn ang="0">
                      <a:pos x="46" y="0"/>
                    </a:cxn>
                    <a:cxn ang="0">
                      <a:pos x="9" y="30"/>
                    </a:cxn>
                    <a:cxn ang="0">
                      <a:pos x="0" y="33"/>
                    </a:cxn>
                  </a:cxnLst>
                  <a:rect l="0" t="0" r="r" b="b"/>
                  <a:pathLst>
                    <a:path w="46" h="34">
                      <a:moveTo>
                        <a:pt x="0" y="33"/>
                      </a:moveTo>
                      <a:cubicBezTo>
                        <a:pt x="0" y="34"/>
                        <a:pt x="0" y="34"/>
                        <a:pt x="0" y="34"/>
                      </a:cubicBezTo>
                      <a:cubicBezTo>
                        <a:pt x="4" y="19"/>
                        <a:pt x="4" y="19"/>
                        <a:pt x="4" y="19"/>
                      </a:cubicBezTo>
                      <a:cubicBezTo>
                        <a:pt x="15" y="20"/>
                        <a:pt x="29" y="13"/>
                        <a:pt x="46" y="0"/>
                      </a:cubicBezTo>
                      <a:cubicBezTo>
                        <a:pt x="36" y="13"/>
                        <a:pt x="24" y="23"/>
                        <a:pt x="9" y="30"/>
                      </a:cubicBezTo>
                      <a:cubicBezTo>
                        <a:pt x="6" y="31"/>
                        <a:pt x="4" y="32"/>
                        <a:pt x="0" y="33"/>
                      </a:cubicBezTo>
                      <a:close/>
                    </a:path>
                  </a:pathLst>
                </a:custGeom>
                <a:grpFill/>
                <a:ln w="9525">
                  <a:noFill/>
                  <a:round/>
                </a:ln>
              </p:spPr>
              <p:txBody>
                <a:bodyPr vert="horz" wrap="square" lIns="91440" tIns="45720" rIns="91440" bIns="45720" numCol="1" anchor="t" anchorCtr="0" compatLnSpc="1"/>
                <a:lstStyle/>
                <a:p>
                  <a:endParaRPr lang="en-US"/>
                </a:p>
              </p:txBody>
            </p:sp>
            <p:sp>
              <p:nvSpPr>
                <p:cNvPr id="1166" name="Freeform 142"/>
                <p:cNvSpPr/>
                <p:nvPr/>
              </p:nvSpPr>
              <p:spPr bwMode="auto">
                <a:xfrm>
                  <a:off x="7372350" y="1590676"/>
                  <a:ext cx="49213" cy="207963"/>
                </a:xfrm>
                <a:custGeom>
                  <a:avLst/>
                  <a:gdLst/>
                  <a:ahLst/>
                  <a:cxnLst>
                    <a:cxn ang="0">
                      <a:pos x="0" y="0"/>
                    </a:cxn>
                    <a:cxn ang="0">
                      <a:pos x="12" y="30"/>
                    </a:cxn>
                    <a:cxn ang="0">
                      <a:pos x="7" y="50"/>
                    </a:cxn>
                    <a:cxn ang="0">
                      <a:pos x="0" y="0"/>
                    </a:cxn>
                  </a:cxnLst>
                  <a:rect l="0" t="0" r="r" b="b"/>
                  <a:pathLst>
                    <a:path w="12" h="50">
                      <a:moveTo>
                        <a:pt x="0" y="0"/>
                      </a:moveTo>
                      <a:cubicBezTo>
                        <a:pt x="12" y="30"/>
                        <a:pt x="12" y="30"/>
                        <a:pt x="12" y="30"/>
                      </a:cubicBezTo>
                      <a:cubicBezTo>
                        <a:pt x="11" y="37"/>
                        <a:pt x="9" y="44"/>
                        <a:pt x="7" y="50"/>
                      </a:cubicBezTo>
                      <a:lnTo>
                        <a:pt x="0" y="0"/>
                      </a:lnTo>
                      <a:close/>
                    </a:path>
                  </a:pathLst>
                </a:custGeom>
                <a:grpFill/>
                <a:ln w="9525">
                  <a:noFill/>
                  <a:round/>
                </a:ln>
              </p:spPr>
              <p:txBody>
                <a:bodyPr vert="horz" wrap="square" lIns="91440" tIns="45720" rIns="91440" bIns="45720" numCol="1" anchor="t" anchorCtr="0" compatLnSpc="1"/>
                <a:lstStyle/>
                <a:p>
                  <a:endParaRPr lang="en-US"/>
                </a:p>
              </p:txBody>
            </p:sp>
            <p:sp>
              <p:nvSpPr>
                <p:cNvPr id="1169" name="Freeform 145"/>
                <p:cNvSpPr/>
                <p:nvPr/>
              </p:nvSpPr>
              <p:spPr bwMode="auto">
                <a:xfrm>
                  <a:off x="7264400" y="895351"/>
                  <a:ext cx="215900" cy="244475"/>
                </a:xfrm>
                <a:custGeom>
                  <a:avLst/>
                  <a:gdLst/>
                  <a:ahLst/>
                  <a:cxnLst>
                    <a:cxn ang="0">
                      <a:pos x="52" y="59"/>
                    </a:cxn>
                    <a:cxn ang="0">
                      <a:pos x="0" y="0"/>
                    </a:cxn>
                    <a:cxn ang="0">
                      <a:pos x="51" y="46"/>
                    </a:cxn>
                    <a:cxn ang="0">
                      <a:pos x="52" y="51"/>
                    </a:cxn>
                    <a:cxn ang="0">
                      <a:pos x="52" y="57"/>
                    </a:cxn>
                    <a:cxn ang="0">
                      <a:pos x="52" y="59"/>
                    </a:cxn>
                  </a:cxnLst>
                  <a:rect l="0" t="0" r="r" b="b"/>
                  <a:pathLst>
                    <a:path w="52" h="59">
                      <a:moveTo>
                        <a:pt x="52" y="59"/>
                      </a:moveTo>
                      <a:cubicBezTo>
                        <a:pt x="0" y="0"/>
                        <a:pt x="0" y="0"/>
                        <a:pt x="0" y="0"/>
                      </a:cubicBezTo>
                      <a:cubicBezTo>
                        <a:pt x="51" y="46"/>
                        <a:pt x="51" y="46"/>
                        <a:pt x="51" y="46"/>
                      </a:cubicBezTo>
                      <a:cubicBezTo>
                        <a:pt x="52" y="47"/>
                        <a:pt x="52" y="49"/>
                        <a:pt x="52" y="51"/>
                      </a:cubicBezTo>
                      <a:cubicBezTo>
                        <a:pt x="52" y="53"/>
                        <a:pt x="52" y="55"/>
                        <a:pt x="52" y="57"/>
                      </a:cubicBezTo>
                      <a:lnTo>
                        <a:pt x="52" y="59"/>
                      </a:lnTo>
                      <a:close/>
                    </a:path>
                  </a:pathLst>
                </a:custGeom>
                <a:grpFill/>
                <a:ln w="9525">
                  <a:noFill/>
                  <a:round/>
                </a:ln>
              </p:spPr>
              <p:txBody>
                <a:bodyPr vert="horz" wrap="square" lIns="91440" tIns="45720" rIns="91440" bIns="45720" numCol="1" anchor="t" anchorCtr="0" compatLnSpc="1"/>
                <a:lstStyle/>
                <a:p>
                  <a:endParaRPr lang="en-US"/>
                </a:p>
              </p:txBody>
            </p:sp>
            <p:sp>
              <p:nvSpPr>
                <p:cNvPr id="1170" name="Freeform 146"/>
                <p:cNvSpPr/>
                <p:nvPr/>
              </p:nvSpPr>
              <p:spPr bwMode="auto">
                <a:xfrm>
                  <a:off x="7459662" y="666751"/>
                  <a:ext cx="131763" cy="219075"/>
                </a:xfrm>
                <a:custGeom>
                  <a:avLst/>
                  <a:gdLst/>
                  <a:ahLst/>
                  <a:cxnLst>
                    <a:cxn ang="0">
                      <a:pos x="0" y="39"/>
                    </a:cxn>
                    <a:cxn ang="0">
                      <a:pos x="0" y="39"/>
                    </a:cxn>
                    <a:cxn ang="0">
                      <a:pos x="32" y="0"/>
                    </a:cxn>
                    <a:cxn ang="0">
                      <a:pos x="2" y="53"/>
                    </a:cxn>
                    <a:cxn ang="0">
                      <a:pos x="1" y="45"/>
                    </a:cxn>
                    <a:cxn ang="0">
                      <a:pos x="0" y="39"/>
                    </a:cxn>
                  </a:cxnLst>
                  <a:rect l="0" t="0" r="r" b="b"/>
                  <a:pathLst>
                    <a:path w="32" h="53">
                      <a:moveTo>
                        <a:pt x="0" y="39"/>
                      </a:moveTo>
                      <a:cubicBezTo>
                        <a:pt x="0" y="39"/>
                        <a:pt x="0" y="39"/>
                        <a:pt x="0" y="39"/>
                      </a:cubicBezTo>
                      <a:cubicBezTo>
                        <a:pt x="32" y="0"/>
                        <a:pt x="32" y="0"/>
                        <a:pt x="32" y="0"/>
                      </a:cubicBezTo>
                      <a:cubicBezTo>
                        <a:pt x="2" y="53"/>
                        <a:pt x="2" y="53"/>
                        <a:pt x="2" y="53"/>
                      </a:cubicBezTo>
                      <a:cubicBezTo>
                        <a:pt x="2" y="50"/>
                        <a:pt x="1" y="48"/>
                        <a:pt x="1" y="45"/>
                      </a:cubicBezTo>
                      <a:cubicBezTo>
                        <a:pt x="0" y="43"/>
                        <a:pt x="0" y="41"/>
                        <a:pt x="0" y="39"/>
                      </a:cubicBezTo>
                      <a:close/>
                    </a:path>
                  </a:pathLst>
                </a:custGeom>
                <a:grpFill/>
                <a:ln w="9525">
                  <a:noFill/>
                  <a:round/>
                </a:ln>
              </p:spPr>
              <p:txBody>
                <a:bodyPr vert="horz" wrap="square" lIns="91440" tIns="45720" rIns="91440" bIns="45720" numCol="1" anchor="t" anchorCtr="0" compatLnSpc="1"/>
                <a:lstStyle/>
                <a:p>
                  <a:endParaRPr lang="en-US"/>
                </a:p>
              </p:txBody>
            </p:sp>
            <p:sp>
              <p:nvSpPr>
                <p:cNvPr id="1171" name="Freeform 147"/>
                <p:cNvSpPr/>
                <p:nvPr/>
              </p:nvSpPr>
              <p:spPr bwMode="auto">
                <a:xfrm>
                  <a:off x="6573837" y="811213"/>
                  <a:ext cx="298450" cy="381000"/>
                </a:xfrm>
                <a:custGeom>
                  <a:avLst/>
                  <a:gdLst/>
                  <a:ahLst/>
                  <a:cxnLst>
                    <a:cxn ang="0">
                      <a:pos x="40" y="13"/>
                    </a:cxn>
                    <a:cxn ang="0">
                      <a:pos x="64" y="57"/>
                    </a:cxn>
                    <a:cxn ang="0">
                      <a:pos x="67" y="62"/>
                    </a:cxn>
                    <a:cxn ang="0">
                      <a:pos x="69" y="65"/>
                    </a:cxn>
                    <a:cxn ang="0">
                      <a:pos x="72" y="69"/>
                    </a:cxn>
                    <a:cxn ang="0">
                      <a:pos x="71" y="92"/>
                    </a:cxn>
                    <a:cxn ang="0">
                      <a:pos x="0" y="0"/>
                    </a:cxn>
                    <a:cxn ang="0">
                      <a:pos x="58" y="61"/>
                    </a:cxn>
                    <a:cxn ang="0">
                      <a:pos x="40" y="13"/>
                    </a:cxn>
                  </a:cxnLst>
                  <a:rect l="0" t="0" r="r" b="b"/>
                  <a:pathLst>
                    <a:path w="72" h="92">
                      <a:moveTo>
                        <a:pt x="40" y="13"/>
                      </a:moveTo>
                      <a:cubicBezTo>
                        <a:pt x="48" y="30"/>
                        <a:pt x="56" y="44"/>
                        <a:pt x="64" y="57"/>
                      </a:cubicBezTo>
                      <a:cubicBezTo>
                        <a:pt x="65" y="59"/>
                        <a:pt x="66" y="60"/>
                        <a:pt x="67" y="62"/>
                      </a:cubicBezTo>
                      <a:cubicBezTo>
                        <a:pt x="68" y="63"/>
                        <a:pt x="68" y="64"/>
                        <a:pt x="69" y="65"/>
                      </a:cubicBezTo>
                      <a:cubicBezTo>
                        <a:pt x="70" y="66"/>
                        <a:pt x="71" y="68"/>
                        <a:pt x="72" y="69"/>
                      </a:cubicBezTo>
                      <a:cubicBezTo>
                        <a:pt x="71" y="77"/>
                        <a:pt x="71" y="85"/>
                        <a:pt x="71" y="92"/>
                      </a:cubicBezTo>
                      <a:cubicBezTo>
                        <a:pt x="44" y="68"/>
                        <a:pt x="20" y="37"/>
                        <a:pt x="0" y="0"/>
                      </a:cubicBezTo>
                      <a:cubicBezTo>
                        <a:pt x="18" y="27"/>
                        <a:pt x="37" y="47"/>
                        <a:pt x="58" y="61"/>
                      </a:cubicBezTo>
                      <a:lnTo>
                        <a:pt x="40" y="13"/>
                      </a:lnTo>
                      <a:close/>
                    </a:path>
                  </a:pathLst>
                </a:custGeom>
                <a:grpFill/>
                <a:ln w="9525">
                  <a:noFill/>
                  <a:round/>
                </a:ln>
              </p:spPr>
              <p:txBody>
                <a:bodyPr vert="horz" wrap="square" lIns="91440" tIns="45720" rIns="91440" bIns="45720" numCol="1" anchor="t" anchorCtr="0" compatLnSpc="1"/>
                <a:lstStyle/>
                <a:p>
                  <a:endParaRPr lang="en-US"/>
                </a:p>
              </p:txBody>
            </p:sp>
            <p:sp>
              <p:nvSpPr>
                <p:cNvPr id="1172" name="Freeform 148"/>
                <p:cNvSpPr/>
                <p:nvPr/>
              </p:nvSpPr>
              <p:spPr bwMode="auto">
                <a:xfrm>
                  <a:off x="6846887" y="1806576"/>
                  <a:ext cx="166688" cy="157163"/>
                </a:xfrm>
                <a:custGeom>
                  <a:avLst/>
                  <a:gdLst/>
                  <a:ahLst/>
                  <a:cxnLst>
                    <a:cxn ang="0">
                      <a:pos x="0" y="0"/>
                    </a:cxn>
                    <a:cxn ang="0">
                      <a:pos x="32" y="18"/>
                    </a:cxn>
                    <a:cxn ang="0">
                      <a:pos x="40" y="38"/>
                    </a:cxn>
                    <a:cxn ang="0">
                      <a:pos x="0" y="0"/>
                    </a:cxn>
                  </a:cxnLst>
                  <a:rect l="0" t="0" r="r" b="b"/>
                  <a:pathLst>
                    <a:path w="40" h="38">
                      <a:moveTo>
                        <a:pt x="0" y="0"/>
                      </a:moveTo>
                      <a:cubicBezTo>
                        <a:pt x="11" y="7"/>
                        <a:pt x="22" y="13"/>
                        <a:pt x="32" y="18"/>
                      </a:cubicBezTo>
                      <a:cubicBezTo>
                        <a:pt x="35" y="25"/>
                        <a:pt x="37" y="31"/>
                        <a:pt x="40" y="38"/>
                      </a:cubicBezTo>
                      <a:cubicBezTo>
                        <a:pt x="25" y="26"/>
                        <a:pt x="12" y="14"/>
                        <a:pt x="0" y="0"/>
                      </a:cubicBezTo>
                      <a:close/>
                    </a:path>
                  </a:pathLst>
                </a:custGeom>
                <a:grpFill/>
                <a:ln w="9525">
                  <a:noFill/>
                  <a:round/>
                </a:ln>
              </p:spPr>
              <p:txBody>
                <a:bodyPr vert="horz" wrap="square" lIns="91440" tIns="45720" rIns="91440" bIns="45720" numCol="1" anchor="t" anchorCtr="0" compatLnSpc="1"/>
                <a:lstStyle/>
                <a:p>
                  <a:endParaRPr lang="en-US"/>
                </a:p>
              </p:txBody>
            </p:sp>
            <p:sp>
              <p:nvSpPr>
                <p:cNvPr id="1173" name="Freeform 149"/>
                <p:cNvSpPr/>
                <p:nvPr/>
              </p:nvSpPr>
              <p:spPr bwMode="auto">
                <a:xfrm>
                  <a:off x="7140575" y="1847851"/>
                  <a:ext cx="82550" cy="161925"/>
                </a:xfrm>
                <a:custGeom>
                  <a:avLst/>
                  <a:gdLst/>
                  <a:ahLst/>
                  <a:cxnLst>
                    <a:cxn ang="0">
                      <a:pos x="20" y="0"/>
                    </a:cxn>
                    <a:cxn ang="0">
                      <a:pos x="7" y="39"/>
                    </a:cxn>
                    <a:cxn ang="0">
                      <a:pos x="0" y="29"/>
                    </a:cxn>
                    <a:cxn ang="0">
                      <a:pos x="20" y="0"/>
                    </a:cxn>
                  </a:cxnLst>
                  <a:rect l="0" t="0" r="r" b="b"/>
                  <a:pathLst>
                    <a:path w="20" h="39">
                      <a:moveTo>
                        <a:pt x="20" y="0"/>
                      </a:moveTo>
                      <a:cubicBezTo>
                        <a:pt x="17" y="13"/>
                        <a:pt x="12" y="26"/>
                        <a:pt x="7" y="39"/>
                      </a:cubicBezTo>
                      <a:cubicBezTo>
                        <a:pt x="4" y="36"/>
                        <a:pt x="2" y="33"/>
                        <a:pt x="0" y="29"/>
                      </a:cubicBezTo>
                      <a:cubicBezTo>
                        <a:pt x="9" y="19"/>
                        <a:pt x="16" y="9"/>
                        <a:pt x="20" y="0"/>
                      </a:cubicBezTo>
                      <a:close/>
                    </a:path>
                  </a:pathLst>
                </a:custGeom>
                <a:grpFill/>
                <a:ln w="9525">
                  <a:noFill/>
                  <a:round/>
                </a:ln>
              </p:spPr>
              <p:txBody>
                <a:bodyPr vert="horz" wrap="square" lIns="91440" tIns="45720" rIns="91440" bIns="45720" numCol="1" anchor="t" anchorCtr="0" compatLnSpc="1"/>
                <a:lstStyle/>
                <a:p>
                  <a:endParaRPr lang="en-US"/>
                </a:p>
              </p:txBody>
            </p:sp>
          </p:grpSp>
          <p:grpSp>
            <p:nvGrpSpPr>
              <p:cNvPr id="8" name="Group 199"/>
              <p:cNvGrpSpPr/>
              <p:nvPr/>
            </p:nvGrpSpPr>
            <p:grpSpPr>
              <a:xfrm>
                <a:off x="5818187" y="438150"/>
                <a:ext cx="1947863" cy="1981201"/>
                <a:chOff x="5818187" y="438150"/>
                <a:chExt cx="1947863" cy="1981201"/>
              </a:xfrm>
              <a:solidFill>
                <a:srgbClr val="BE382C"/>
              </a:solidFill>
            </p:grpSpPr>
            <p:sp>
              <p:nvSpPr>
                <p:cNvPr id="202" name="Freeform 151"/>
                <p:cNvSpPr/>
                <p:nvPr/>
              </p:nvSpPr>
              <p:spPr bwMode="auto">
                <a:xfrm>
                  <a:off x="7013575" y="777876"/>
                  <a:ext cx="288925" cy="203200"/>
                </a:xfrm>
                <a:custGeom>
                  <a:avLst/>
                  <a:gdLst/>
                  <a:ahLst/>
                  <a:cxnLst>
                    <a:cxn ang="0">
                      <a:pos x="63" y="19"/>
                    </a:cxn>
                    <a:cxn ang="0">
                      <a:pos x="70" y="44"/>
                    </a:cxn>
                    <a:cxn ang="0">
                      <a:pos x="32" y="21"/>
                    </a:cxn>
                    <a:cxn ang="0">
                      <a:pos x="65" y="47"/>
                    </a:cxn>
                    <a:cxn ang="0">
                      <a:pos x="51" y="49"/>
                    </a:cxn>
                    <a:cxn ang="0">
                      <a:pos x="38" y="47"/>
                    </a:cxn>
                    <a:cxn ang="0">
                      <a:pos x="27" y="41"/>
                    </a:cxn>
                    <a:cxn ang="0">
                      <a:pos x="18" y="31"/>
                    </a:cxn>
                    <a:cxn ang="0">
                      <a:pos x="15" y="25"/>
                    </a:cxn>
                    <a:cxn ang="0">
                      <a:pos x="8" y="11"/>
                    </a:cxn>
                    <a:cxn ang="0">
                      <a:pos x="0" y="2"/>
                    </a:cxn>
                    <a:cxn ang="0">
                      <a:pos x="0" y="2"/>
                    </a:cxn>
                    <a:cxn ang="0">
                      <a:pos x="13" y="1"/>
                    </a:cxn>
                    <a:cxn ang="0">
                      <a:pos x="33" y="1"/>
                    </a:cxn>
                    <a:cxn ang="0">
                      <a:pos x="43" y="3"/>
                    </a:cxn>
                    <a:cxn ang="0">
                      <a:pos x="54" y="9"/>
                    </a:cxn>
                    <a:cxn ang="0">
                      <a:pos x="63" y="19"/>
                    </a:cxn>
                  </a:cxnLst>
                  <a:rect l="0" t="0" r="r" b="b"/>
                  <a:pathLst>
                    <a:path w="70" h="49">
                      <a:moveTo>
                        <a:pt x="63" y="19"/>
                      </a:moveTo>
                      <a:cubicBezTo>
                        <a:pt x="67" y="25"/>
                        <a:pt x="69" y="33"/>
                        <a:pt x="70" y="44"/>
                      </a:cubicBezTo>
                      <a:cubicBezTo>
                        <a:pt x="62" y="33"/>
                        <a:pt x="49" y="25"/>
                        <a:pt x="32" y="21"/>
                      </a:cubicBezTo>
                      <a:cubicBezTo>
                        <a:pt x="45" y="28"/>
                        <a:pt x="56" y="37"/>
                        <a:pt x="65" y="47"/>
                      </a:cubicBezTo>
                      <a:cubicBezTo>
                        <a:pt x="60" y="48"/>
                        <a:pt x="56" y="49"/>
                        <a:pt x="51" y="49"/>
                      </a:cubicBezTo>
                      <a:cubicBezTo>
                        <a:pt x="46" y="49"/>
                        <a:pt x="42" y="48"/>
                        <a:pt x="38" y="47"/>
                      </a:cubicBezTo>
                      <a:cubicBezTo>
                        <a:pt x="34" y="45"/>
                        <a:pt x="30" y="43"/>
                        <a:pt x="27" y="41"/>
                      </a:cubicBezTo>
                      <a:cubicBezTo>
                        <a:pt x="24" y="38"/>
                        <a:pt x="21" y="34"/>
                        <a:pt x="18" y="31"/>
                      </a:cubicBezTo>
                      <a:cubicBezTo>
                        <a:pt x="17" y="29"/>
                        <a:pt x="16" y="27"/>
                        <a:pt x="15" y="25"/>
                      </a:cubicBezTo>
                      <a:cubicBezTo>
                        <a:pt x="13" y="20"/>
                        <a:pt x="11" y="16"/>
                        <a:pt x="8" y="11"/>
                      </a:cubicBezTo>
                      <a:cubicBezTo>
                        <a:pt x="7" y="7"/>
                        <a:pt x="5" y="4"/>
                        <a:pt x="0" y="2"/>
                      </a:cubicBezTo>
                      <a:cubicBezTo>
                        <a:pt x="0" y="2"/>
                        <a:pt x="0" y="2"/>
                        <a:pt x="0" y="2"/>
                      </a:cubicBezTo>
                      <a:cubicBezTo>
                        <a:pt x="13" y="1"/>
                        <a:pt x="13" y="1"/>
                        <a:pt x="13" y="1"/>
                      </a:cubicBezTo>
                      <a:cubicBezTo>
                        <a:pt x="22" y="0"/>
                        <a:pt x="29" y="0"/>
                        <a:pt x="33" y="1"/>
                      </a:cubicBezTo>
                      <a:cubicBezTo>
                        <a:pt x="36" y="1"/>
                        <a:pt x="40" y="2"/>
                        <a:pt x="43" y="3"/>
                      </a:cubicBezTo>
                      <a:cubicBezTo>
                        <a:pt x="47" y="5"/>
                        <a:pt x="51" y="7"/>
                        <a:pt x="54" y="9"/>
                      </a:cubicBezTo>
                      <a:cubicBezTo>
                        <a:pt x="58" y="12"/>
                        <a:pt x="61" y="15"/>
                        <a:pt x="63" y="19"/>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04" name="Freeform 153"/>
                <p:cNvSpPr/>
                <p:nvPr/>
              </p:nvSpPr>
              <p:spPr bwMode="auto">
                <a:xfrm>
                  <a:off x="7315200" y="1516063"/>
                  <a:ext cx="85725" cy="141288"/>
                </a:xfrm>
                <a:custGeom>
                  <a:avLst/>
                  <a:gdLst/>
                  <a:ahLst/>
                  <a:cxnLst>
                    <a:cxn ang="0">
                      <a:pos x="0" y="0"/>
                    </a:cxn>
                    <a:cxn ang="0">
                      <a:pos x="5" y="3"/>
                    </a:cxn>
                    <a:cxn ang="0">
                      <a:pos x="13" y="7"/>
                    </a:cxn>
                    <a:cxn ang="0">
                      <a:pos x="17" y="11"/>
                    </a:cxn>
                    <a:cxn ang="0">
                      <a:pos x="19" y="16"/>
                    </a:cxn>
                    <a:cxn ang="0">
                      <a:pos x="21" y="23"/>
                    </a:cxn>
                    <a:cxn ang="0">
                      <a:pos x="17" y="34"/>
                    </a:cxn>
                    <a:cxn ang="0">
                      <a:pos x="8" y="16"/>
                    </a:cxn>
                    <a:cxn ang="0">
                      <a:pos x="14" y="34"/>
                    </a:cxn>
                    <a:cxn ang="0">
                      <a:pos x="8" y="32"/>
                    </a:cxn>
                    <a:cxn ang="0">
                      <a:pos x="3" y="27"/>
                    </a:cxn>
                    <a:cxn ang="0">
                      <a:pos x="1" y="22"/>
                    </a:cxn>
                    <a:cxn ang="0">
                      <a:pos x="0" y="16"/>
                    </a:cxn>
                    <a:cxn ang="0">
                      <a:pos x="0" y="13"/>
                    </a:cxn>
                    <a:cxn ang="0">
                      <a:pos x="1" y="6"/>
                    </a:cxn>
                    <a:cxn ang="0">
                      <a:pos x="0" y="0"/>
                    </a:cxn>
                  </a:cxnLst>
                  <a:rect l="0" t="0" r="r" b="b"/>
                  <a:pathLst>
                    <a:path w="21" h="34">
                      <a:moveTo>
                        <a:pt x="0" y="0"/>
                      </a:moveTo>
                      <a:cubicBezTo>
                        <a:pt x="5" y="3"/>
                        <a:pt x="5" y="3"/>
                        <a:pt x="5" y="3"/>
                      </a:cubicBezTo>
                      <a:cubicBezTo>
                        <a:pt x="9" y="5"/>
                        <a:pt x="12" y="6"/>
                        <a:pt x="13" y="7"/>
                      </a:cubicBezTo>
                      <a:cubicBezTo>
                        <a:pt x="14" y="8"/>
                        <a:pt x="16" y="10"/>
                        <a:pt x="17" y="11"/>
                      </a:cubicBezTo>
                      <a:cubicBezTo>
                        <a:pt x="18" y="13"/>
                        <a:pt x="19" y="14"/>
                        <a:pt x="19" y="16"/>
                      </a:cubicBezTo>
                      <a:cubicBezTo>
                        <a:pt x="20" y="18"/>
                        <a:pt x="21" y="21"/>
                        <a:pt x="21" y="23"/>
                      </a:cubicBezTo>
                      <a:cubicBezTo>
                        <a:pt x="21" y="26"/>
                        <a:pt x="20" y="30"/>
                        <a:pt x="17" y="34"/>
                      </a:cubicBezTo>
                      <a:cubicBezTo>
                        <a:pt x="17" y="28"/>
                        <a:pt x="14" y="22"/>
                        <a:pt x="8" y="16"/>
                      </a:cubicBezTo>
                      <a:cubicBezTo>
                        <a:pt x="11" y="22"/>
                        <a:pt x="13" y="28"/>
                        <a:pt x="14" y="34"/>
                      </a:cubicBezTo>
                      <a:cubicBezTo>
                        <a:pt x="12" y="34"/>
                        <a:pt x="10" y="33"/>
                        <a:pt x="8" y="32"/>
                      </a:cubicBezTo>
                      <a:cubicBezTo>
                        <a:pt x="6" y="30"/>
                        <a:pt x="5" y="29"/>
                        <a:pt x="3" y="27"/>
                      </a:cubicBezTo>
                      <a:cubicBezTo>
                        <a:pt x="2" y="26"/>
                        <a:pt x="1" y="24"/>
                        <a:pt x="1" y="22"/>
                      </a:cubicBezTo>
                      <a:cubicBezTo>
                        <a:pt x="0" y="20"/>
                        <a:pt x="0" y="18"/>
                        <a:pt x="0" y="16"/>
                      </a:cubicBezTo>
                      <a:cubicBezTo>
                        <a:pt x="0" y="15"/>
                        <a:pt x="0" y="14"/>
                        <a:pt x="0" y="13"/>
                      </a:cubicBezTo>
                      <a:cubicBezTo>
                        <a:pt x="0" y="10"/>
                        <a:pt x="0" y="8"/>
                        <a:pt x="1" y="6"/>
                      </a:cubicBezTo>
                      <a:cubicBezTo>
                        <a:pt x="1" y="4"/>
                        <a:pt x="1" y="2"/>
                        <a:pt x="0"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09" name="Freeform 159"/>
                <p:cNvSpPr/>
                <p:nvPr/>
              </p:nvSpPr>
              <p:spPr bwMode="auto">
                <a:xfrm>
                  <a:off x="6111875" y="1384301"/>
                  <a:ext cx="231775" cy="139700"/>
                </a:xfrm>
                <a:custGeom>
                  <a:avLst/>
                  <a:gdLst/>
                  <a:ahLst/>
                  <a:cxnLst>
                    <a:cxn ang="0">
                      <a:pos x="39" y="4"/>
                    </a:cxn>
                    <a:cxn ang="0">
                      <a:pos x="48" y="10"/>
                    </a:cxn>
                    <a:cxn ang="0">
                      <a:pos x="56" y="27"/>
                    </a:cxn>
                    <a:cxn ang="0">
                      <a:pos x="26" y="15"/>
                    </a:cxn>
                    <a:cxn ang="0">
                      <a:pos x="53" y="29"/>
                    </a:cxn>
                    <a:cxn ang="0">
                      <a:pos x="43" y="33"/>
                    </a:cxn>
                    <a:cxn ang="0">
                      <a:pos x="33" y="33"/>
                    </a:cxn>
                    <a:cxn ang="0">
                      <a:pos x="24" y="30"/>
                    </a:cxn>
                    <a:cxn ang="0">
                      <a:pos x="17" y="25"/>
                    </a:cxn>
                    <a:cxn ang="0">
                      <a:pos x="13" y="21"/>
                    </a:cxn>
                    <a:cxn ang="0">
                      <a:pos x="7" y="12"/>
                    </a:cxn>
                    <a:cxn ang="0">
                      <a:pos x="0" y="6"/>
                    </a:cxn>
                    <a:cxn ang="0">
                      <a:pos x="0" y="6"/>
                    </a:cxn>
                    <a:cxn ang="0">
                      <a:pos x="9" y="4"/>
                    </a:cxn>
                    <a:cxn ang="0">
                      <a:pos x="23" y="1"/>
                    </a:cxn>
                    <a:cxn ang="0">
                      <a:pos x="31" y="1"/>
                    </a:cxn>
                    <a:cxn ang="0">
                      <a:pos x="39" y="4"/>
                    </a:cxn>
                  </a:cxnLst>
                  <a:rect l="0" t="0" r="r" b="b"/>
                  <a:pathLst>
                    <a:path w="56" h="34">
                      <a:moveTo>
                        <a:pt x="39" y="4"/>
                      </a:moveTo>
                      <a:cubicBezTo>
                        <a:pt x="42" y="5"/>
                        <a:pt x="45" y="7"/>
                        <a:pt x="48" y="10"/>
                      </a:cubicBezTo>
                      <a:cubicBezTo>
                        <a:pt x="51" y="13"/>
                        <a:pt x="54" y="19"/>
                        <a:pt x="56" y="27"/>
                      </a:cubicBezTo>
                      <a:cubicBezTo>
                        <a:pt x="49" y="20"/>
                        <a:pt x="38" y="16"/>
                        <a:pt x="26" y="15"/>
                      </a:cubicBezTo>
                      <a:cubicBezTo>
                        <a:pt x="36" y="19"/>
                        <a:pt x="45" y="23"/>
                        <a:pt x="53" y="29"/>
                      </a:cubicBezTo>
                      <a:cubicBezTo>
                        <a:pt x="50" y="31"/>
                        <a:pt x="46" y="32"/>
                        <a:pt x="43" y="33"/>
                      </a:cubicBezTo>
                      <a:cubicBezTo>
                        <a:pt x="40" y="33"/>
                        <a:pt x="37" y="34"/>
                        <a:pt x="33" y="33"/>
                      </a:cubicBezTo>
                      <a:cubicBezTo>
                        <a:pt x="30" y="33"/>
                        <a:pt x="27" y="32"/>
                        <a:pt x="24" y="30"/>
                      </a:cubicBezTo>
                      <a:cubicBezTo>
                        <a:pt x="21" y="28"/>
                        <a:pt x="19" y="27"/>
                        <a:pt x="17" y="25"/>
                      </a:cubicBezTo>
                      <a:cubicBezTo>
                        <a:pt x="15" y="23"/>
                        <a:pt x="14" y="22"/>
                        <a:pt x="13" y="21"/>
                      </a:cubicBezTo>
                      <a:cubicBezTo>
                        <a:pt x="11" y="18"/>
                        <a:pt x="9" y="15"/>
                        <a:pt x="7" y="12"/>
                      </a:cubicBezTo>
                      <a:cubicBezTo>
                        <a:pt x="6" y="9"/>
                        <a:pt x="3" y="7"/>
                        <a:pt x="0" y="6"/>
                      </a:cubicBezTo>
                      <a:cubicBezTo>
                        <a:pt x="0" y="6"/>
                        <a:pt x="0" y="6"/>
                        <a:pt x="0" y="6"/>
                      </a:cubicBezTo>
                      <a:cubicBezTo>
                        <a:pt x="9" y="4"/>
                        <a:pt x="9" y="4"/>
                        <a:pt x="9" y="4"/>
                      </a:cubicBezTo>
                      <a:cubicBezTo>
                        <a:pt x="15" y="2"/>
                        <a:pt x="20" y="1"/>
                        <a:pt x="23" y="1"/>
                      </a:cubicBezTo>
                      <a:cubicBezTo>
                        <a:pt x="25" y="0"/>
                        <a:pt x="28" y="1"/>
                        <a:pt x="31" y="1"/>
                      </a:cubicBezTo>
                      <a:cubicBezTo>
                        <a:pt x="34" y="2"/>
                        <a:pt x="37" y="2"/>
                        <a:pt x="39" y="4"/>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10" name="Freeform 160"/>
                <p:cNvSpPr/>
                <p:nvPr/>
              </p:nvSpPr>
              <p:spPr bwMode="auto">
                <a:xfrm>
                  <a:off x="6111875" y="1968501"/>
                  <a:ext cx="190500" cy="115888"/>
                </a:xfrm>
                <a:custGeom>
                  <a:avLst/>
                  <a:gdLst/>
                  <a:ahLst/>
                  <a:cxnLst>
                    <a:cxn ang="0">
                      <a:pos x="21" y="2"/>
                    </a:cxn>
                    <a:cxn ang="0">
                      <a:pos x="30" y="0"/>
                    </a:cxn>
                    <a:cxn ang="0">
                      <a:pos x="46" y="5"/>
                    </a:cxn>
                    <a:cxn ang="0">
                      <a:pos x="21" y="17"/>
                    </a:cxn>
                    <a:cxn ang="0">
                      <a:pos x="45" y="8"/>
                    </a:cxn>
                    <a:cxn ang="0">
                      <a:pos x="42" y="17"/>
                    </a:cxn>
                    <a:cxn ang="0">
                      <a:pos x="36" y="23"/>
                    </a:cxn>
                    <a:cxn ang="0">
                      <a:pos x="29" y="27"/>
                    </a:cxn>
                    <a:cxn ang="0">
                      <a:pos x="21" y="28"/>
                    </a:cxn>
                    <a:cxn ang="0">
                      <a:pos x="17" y="28"/>
                    </a:cxn>
                    <a:cxn ang="0">
                      <a:pos x="8" y="27"/>
                    </a:cxn>
                    <a:cxn ang="0">
                      <a:pos x="0" y="28"/>
                    </a:cxn>
                    <a:cxn ang="0">
                      <a:pos x="0" y="28"/>
                    </a:cxn>
                    <a:cxn ang="0">
                      <a:pos x="3" y="21"/>
                    </a:cxn>
                    <a:cxn ang="0">
                      <a:pos x="10" y="10"/>
                    </a:cxn>
                    <a:cxn ang="0">
                      <a:pos x="15" y="6"/>
                    </a:cxn>
                    <a:cxn ang="0">
                      <a:pos x="21" y="2"/>
                    </a:cxn>
                  </a:cxnLst>
                  <a:rect l="0" t="0" r="r" b="b"/>
                  <a:pathLst>
                    <a:path w="46" h="28">
                      <a:moveTo>
                        <a:pt x="21" y="2"/>
                      </a:moveTo>
                      <a:cubicBezTo>
                        <a:pt x="24" y="1"/>
                        <a:pt x="27" y="0"/>
                        <a:pt x="30" y="0"/>
                      </a:cubicBezTo>
                      <a:cubicBezTo>
                        <a:pt x="34" y="0"/>
                        <a:pt x="40" y="2"/>
                        <a:pt x="46" y="5"/>
                      </a:cubicBezTo>
                      <a:cubicBezTo>
                        <a:pt x="37" y="6"/>
                        <a:pt x="29" y="10"/>
                        <a:pt x="21" y="17"/>
                      </a:cubicBezTo>
                      <a:cubicBezTo>
                        <a:pt x="29" y="13"/>
                        <a:pt x="37" y="10"/>
                        <a:pt x="45" y="8"/>
                      </a:cubicBezTo>
                      <a:cubicBezTo>
                        <a:pt x="45" y="11"/>
                        <a:pt x="44" y="14"/>
                        <a:pt x="42" y="17"/>
                      </a:cubicBezTo>
                      <a:cubicBezTo>
                        <a:pt x="41" y="19"/>
                        <a:pt x="39" y="21"/>
                        <a:pt x="36" y="23"/>
                      </a:cubicBezTo>
                      <a:cubicBezTo>
                        <a:pt x="34" y="25"/>
                        <a:pt x="32" y="26"/>
                        <a:pt x="29" y="27"/>
                      </a:cubicBezTo>
                      <a:cubicBezTo>
                        <a:pt x="27" y="28"/>
                        <a:pt x="24" y="28"/>
                        <a:pt x="21" y="28"/>
                      </a:cubicBezTo>
                      <a:cubicBezTo>
                        <a:pt x="20" y="28"/>
                        <a:pt x="18" y="28"/>
                        <a:pt x="17" y="28"/>
                      </a:cubicBezTo>
                      <a:cubicBezTo>
                        <a:pt x="14" y="28"/>
                        <a:pt x="11" y="27"/>
                        <a:pt x="8" y="27"/>
                      </a:cubicBezTo>
                      <a:cubicBezTo>
                        <a:pt x="5" y="26"/>
                        <a:pt x="2" y="27"/>
                        <a:pt x="0" y="28"/>
                      </a:cubicBezTo>
                      <a:cubicBezTo>
                        <a:pt x="0" y="28"/>
                        <a:pt x="0" y="28"/>
                        <a:pt x="0" y="28"/>
                      </a:cubicBezTo>
                      <a:cubicBezTo>
                        <a:pt x="3" y="21"/>
                        <a:pt x="3" y="21"/>
                        <a:pt x="3" y="21"/>
                      </a:cubicBezTo>
                      <a:cubicBezTo>
                        <a:pt x="6" y="16"/>
                        <a:pt x="8" y="12"/>
                        <a:pt x="10" y="10"/>
                      </a:cubicBezTo>
                      <a:cubicBezTo>
                        <a:pt x="11" y="8"/>
                        <a:pt x="13" y="7"/>
                        <a:pt x="15" y="6"/>
                      </a:cubicBezTo>
                      <a:cubicBezTo>
                        <a:pt x="17" y="4"/>
                        <a:pt x="19" y="3"/>
                        <a:pt x="21" y="2"/>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11" name="Freeform 161"/>
                <p:cNvSpPr/>
                <p:nvPr/>
              </p:nvSpPr>
              <p:spPr bwMode="auto">
                <a:xfrm>
                  <a:off x="6686550" y="1276351"/>
                  <a:ext cx="136525" cy="177800"/>
                </a:xfrm>
                <a:custGeom>
                  <a:avLst/>
                  <a:gdLst/>
                  <a:ahLst/>
                  <a:cxnLst>
                    <a:cxn ang="0">
                      <a:pos x="19" y="8"/>
                    </a:cxn>
                    <a:cxn ang="0">
                      <a:pos x="25" y="12"/>
                    </a:cxn>
                    <a:cxn ang="0">
                      <a:pos x="29" y="18"/>
                    </a:cxn>
                    <a:cxn ang="0">
                      <a:pos x="32" y="27"/>
                    </a:cxn>
                    <a:cxn ang="0">
                      <a:pos x="30" y="43"/>
                    </a:cxn>
                    <a:cxn ang="0">
                      <a:pos x="14" y="20"/>
                    </a:cxn>
                    <a:cxn ang="0">
                      <a:pos x="26" y="43"/>
                    </a:cxn>
                    <a:cxn ang="0">
                      <a:pos x="17" y="40"/>
                    </a:cxn>
                    <a:cxn ang="0">
                      <a:pos x="11" y="36"/>
                    </a:cxn>
                    <a:cxn ang="0">
                      <a:pos x="6" y="29"/>
                    </a:cxn>
                    <a:cxn ang="0">
                      <a:pos x="3" y="22"/>
                    </a:cxn>
                    <a:cxn ang="0">
                      <a:pos x="3" y="17"/>
                    </a:cxn>
                    <a:cxn ang="0">
                      <a:pos x="3" y="8"/>
                    </a:cxn>
                    <a:cxn ang="0">
                      <a:pos x="0" y="0"/>
                    </a:cxn>
                    <a:cxn ang="0">
                      <a:pos x="0" y="0"/>
                    </a:cxn>
                    <a:cxn ang="0">
                      <a:pos x="8" y="3"/>
                    </a:cxn>
                    <a:cxn ang="0">
                      <a:pos x="19" y="8"/>
                    </a:cxn>
                  </a:cxnLst>
                  <a:rect l="0" t="0" r="r" b="b"/>
                  <a:pathLst>
                    <a:path w="33" h="43">
                      <a:moveTo>
                        <a:pt x="19" y="8"/>
                      </a:moveTo>
                      <a:cubicBezTo>
                        <a:pt x="21" y="9"/>
                        <a:pt x="23" y="10"/>
                        <a:pt x="25" y="12"/>
                      </a:cubicBezTo>
                      <a:cubicBezTo>
                        <a:pt x="27" y="14"/>
                        <a:pt x="28" y="16"/>
                        <a:pt x="29" y="18"/>
                      </a:cubicBezTo>
                      <a:cubicBezTo>
                        <a:pt x="31" y="21"/>
                        <a:pt x="32" y="24"/>
                        <a:pt x="32" y="27"/>
                      </a:cubicBezTo>
                      <a:cubicBezTo>
                        <a:pt x="33" y="31"/>
                        <a:pt x="32" y="36"/>
                        <a:pt x="30" y="43"/>
                      </a:cubicBezTo>
                      <a:cubicBezTo>
                        <a:pt x="28" y="34"/>
                        <a:pt x="23" y="27"/>
                        <a:pt x="14" y="20"/>
                      </a:cubicBezTo>
                      <a:cubicBezTo>
                        <a:pt x="19" y="27"/>
                        <a:pt x="23" y="35"/>
                        <a:pt x="26" y="43"/>
                      </a:cubicBezTo>
                      <a:cubicBezTo>
                        <a:pt x="23" y="43"/>
                        <a:pt x="20" y="42"/>
                        <a:pt x="17" y="40"/>
                      </a:cubicBezTo>
                      <a:cubicBezTo>
                        <a:pt x="15" y="39"/>
                        <a:pt x="13" y="38"/>
                        <a:pt x="11" y="36"/>
                      </a:cubicBezTo>
                      <a:cubicBezTo>
                        <a:pt x="9" y="34"/>
                        <a:pt x="7" y="32"/>
                        <a:pt x="6" y="29"/>
                      </a:cubicBezTo>
                      <a:cubicBezTo>
                        <a:pt x="4" y="27"/>
                        <a:pt x="4" y="24"/>
                        <a:pt x="3" y="22"/>
                      </a:cubicBezTo>
                      <a:cubicBezTo>
                        <a:pt x="3" y="20"/>
                        <a:pt x="3" y="19"/>
                        <a:pt x="3" y="17"/>
                      </a:cubicBezTo>
                      <a:cubicBezTo>
                        <a:pt x="3" y="14"/>
                        <a:pt x="3" y="11"/>
                        <a:pt x="3" y="8"/>
                      </a:cubicBezTo>
                      <a:cubicBezTo>
                        <a:pt x="3" y="5"/>
                        <a:pt x="2" y="3"/>
                        <a:pt x="0" y="0"/>
                      </a:cubicBezTo>
                      <a:cubicBezTo>
                        <a:pt x="0" y="0"/>
                        <a:pt x="0" y="0"/>
                        <a:pt x="0" y="0"/>
                      </a:cubicBezTo>
                      <a:cubicBezTo>
                        <a:pt x="8" y="3"/>
                        <a:pt x="8" y="3"/>
                        <a:pt x="8" y="3"/>
                      </a:cubicBezTo>
                      <a:cubicBezTo>
                        <a:pt x="13" y="5"/>
                        <a:pt x="17" y="6"/>
                        <a:pt x="19" y="8"/>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13" name="Freeform 163"/>
                <p:cNvSpPr/>
                <p:nvPr/>
              </p:nvSpPr>
              <p:spPr bwMode="auto">
                <a:xfrm>
                  <a:off x="7327900" y="438150"/>
                  <a:ext cx="173038" cy="336550"/>
                </a:xfrm>
                <a:custGeom>
                  <a:avLst/>
                  <a:gdLst/>
                  <a:ahLst/>
                  <a:cxnLst>
                    <a:cxn ang="0">
                      <a:pos x="32" y="23"/>
                    </a:cxn>
                    <a:cxn ang="0">
                      <a:pos x="36" y="29"/>
                    </a:cxn>
                    <a:cxn ang="0">
                      <a:pos x="41" y="41"/>
                    </a:cxn>
                    <a:cxn ang="0">
                      <a:pos x="41" y="54"/>
                    </a:cxn>
                    <a:cxn ang="0">
                      <a:pos x="37" y="66"/>
                    </a:cxn>
                    <a:cxn ang="0">
                      <a:pos x="29" y="77"/>
                    </a:cxn>
                    <a:cxn ang="0">
                      <a:pos x="21" y="37"/>
                    </a:cxn>
                    <a:cxn ang="0">
                      <a:pos x="24" y="81"/>
                    </a:cxn>
                    <a:cxn ang="0">
                      <a:pos x="5" y="63"/>
                    </a:cxn>
                    <a:cxn ang="0">
                      <a:pos x="1" y="50"/>
                    </a:cxn>
                    <a:cxn ang="0">
                      <a:pos x="1" y="38"/>
                    </a:cxn>
                    <a:cxn ang="0">
                      <a:pos x="3" y="28"/>
                    </a:cxn>
                    <a:cxn ang="0">
                      <a:pos x="12" y="10"/>
                    </a:cxn>
                    <a:cxn ang="0">
                      <a:pos x="19" y="0"/>
                    </a:cxn>
                    <a:cxn ang="0">
                      <a:pos x="19" y="0"/>
                    </a:cxn>
                    <a:cxn ang="0">
                      <a:pos x="23" y="11"/>
                    </a:cxn>
                    <a:cxn ang="0">
                      <a:pos x="32" y="23"/>
                    </a:cxn>
                  </a:cxnLst>
                  <a:rect l="0" t="0" r="r" b="b"/>
                  <a:pathLst>
                    <a:path w="42" h="81">
                      <a:moveTo>
                        <a:pt x="32" y="23"/>
                      </a:moveTo>
                      <a:cubicBezTo>
                        <a:pt x="34" y="25"/>
                        <a:pt x="35" y="27"/>
                        <a:pt x="36" y="29"/>
                      </a:cubicBezTo>
                      <a:cubicBezTo>
                        <a:pt x="38" y="33"/>
                        <a:pt x="40" y="37"/>
                        <a:pt x="41" y="41"/>
                      </a:cubicBezTo>
                      <a:cubicBezTo>
                        <a:pt x="42" y="45"/>
                        <a:pt x="42" y="49"/>
                        <a:pt x="41" y="54"/>
                      </a:cubicBezTo>
                      <a:cubicBezTo>
                        <a:pt x="40" y="58"/>
                        <a:pt x="39" y="62"/>
                        <a:pt x="37" y="66"/>
                      </a:cubicBezTo>
                      <a:cubicBezTo>
                        <a:pt x="35" y="70"/>
                        <a:pt x="32" y="74"/>
                        <a:pt x="29" y="77"/>
                      </a:cubicBezTo>
                      <a:cubicBezTo>
                        <a:pt x="24" y="65"/>
                        <a:pt x="22" y="51"/>
                        <a:pt x="21" y="37"/>
                      </a:cubicBezTo>
                      <a:cubicBezTo>
                        <a:pt x="17" y="54"/>
                        <a:pt x="18" y="68"/>
                        <a:pt x="24" y="81"/>
                      </a:cubicBezTo>
                      <a:cubicBezTo>
                        <a:pt x="15" y="75"/>
                        <a:pt x="9" y="69"/>
                        <a:pt x="5" y="63"/>
                      </a:cubicBezTo>
                      <a:cubicBezTo>
                        <a:pt x="3" y="59"/>
                        <a:pt x="2" y="55"/>
                        <a:pt x="1" y="50"/>
                      </a:cubicBezTo>
                      <a:cubicBezTo>
                        <a:pt x="0" y="46"/>
                        <a:pt x="0" y="42"/>
                        <a:pt x="1" y="38"/>
                      </a:cubicBezTo>
                      <a:cubicBezTo>
                        <a:pt x="1" y="35"/>
                        <a:pt x="2" y="31"/>
                        <a:pt x="3" y="28"/>
                      </a:cubicBezTo>
                      <a:cubicBezTo>
                        <a:pt x="4" y="24"/>
                        <a:pt x="7" y="18"/>
                        <a:pt x="12" y="10"/>
                      </a:cubicBezTo>
                      <a:cubicBezTo>
                        <a:pt x="19" y="0"/>
                        <a:pt x="19" y="0"/>
                        <a:pt x="19" y="0"/>
                      </a:cubicBezTo>
                      <a:cubicBezTo>
                        <a:pt x="19" y="0"/>
                        <a:pt x="19" y="0"/>
                        <a:pt x="19" y="0"/>
                      </a:cubicBezTo>
                      <a:cubicBezTo>
                        <a:pt x="19" y="5"/>
                        <a:pt x="21" y="9"/>
                        <a:pt x="23" y="11"/>
                      </a:cubicBezTo>
                      <a:cubicBezTo>
                        <a:pt x="26" y="15"/>
                        <a:pt x="29" y="19"/>
                        <a:pt x="32" y="23"/>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15" name="Freeform 166"/>
                <p:cNvSpPr/>
                <p:nvPr/>
              </p:nvSpPr>
              <p:spPr bwMode="auto">
                <a:xfrm>
                  <a:off x="7158037" y="1644651"/>
                  <a:ext cx="180975" cy="323850"/>
                </a:xfrm>
                <a:custGeom>
                  <a:avLst/>
                  <a:gdLst/>
                  <a:ahLst/>
                  <a:cxnLst>
                    <a:cxn ang="0">
                      <a:pos x="33" y="0"/>
                    </a:cxn>
                    <a:cxn ang="0">
                      <a:pos x="37" y="11"/>
                    </a:cxn>
                    <a:cxn ang="0">
                      <a:pos x="43" y="29"/>
                    </a:cxn>
                    <a:cxn ang="0">
                      <a:pos x="43" y="40"/>
                    </a:cxn>
                    <a:cxn ang="0">
                      <a:pos x="41" y="51"/>
                    </a:cxn>
                    <a:cxn ang="0">
                      <a:pos x="34" y="63"/>
                    </a:cxn>
                    <a:cxn ang="0">
                      <a:pos x="12" y="78"/>
                    </a:cxn>
                    <a:cxn ang="0">
                      <a:pos x="24" y="36"/>
                    </a:cxn>
                    <a:cxn ang="0">
                      <a:pos x="8" y="74"/>
                    </a:cxn>
                    <a:cxn ang="0">
                      <a:pos x="2" y="62"/>
                    </a:cxn>
                    <a:cxn ang="0">
                      <a:pos x="1" y="49"/>
                    </a:cxn>
                    <a:cxn ang="0">
                      <a:pos x="4" y="37"/>
                    </a:cxn>
                    <a:cxn ang="0">
                      <a:pos x="10" y="26"/>
                    </a:cxn>
                    <a:cxn ang="0">
                      <a:pos x="15" y="21"/>
                    </a:cxn>
                    <a:cxn ang="0">
                      <a:pos x="26" y="11"/>
                    </a:cxn>
                    <a:cxn ang="0">
                      <a:pos x="33" y="0"/>
                    </a:cxn>
                  </a:cxnLst>
                  <a:rect l="0" t="0" r="r" b="b"/>
                  <a:pathLst>
                    <a:path w="44" h="78">
                      <a:moveTo>
                        <a:pt x="33" y="0"/>
                      </a:moveTo>
                      <a:cubicBezTo>
                        <a:pt x="37" y="11"/>
                        <a:pt x="37" y="11"/>
                        <a:pt x="37" y="11"/>
                      </a:cubicBezTo>
                      <a:cubicBezTo>
                        <a:pt x="41" y="19"/>
                        <a:pt x="43" y="25"/>
                        <a:pt x="43" y="29"/>
                      </a:cubicBezTo>
                      <a:cubicBezTo>
                        <a:pt x="44" y="33"/>
                        <a:pt x="44" y="36"/>
                        <a:pt x="43" y="40"/>
                      </a:cubicBezTo>
                      <a:cubicBezTo>
                        <a:pt x="43" y="44"/>
                        <a:pt x="42" y="47"/>
                        <a:pt x="41" y="51"/>
                      </a:cubicBezTo>
                      <a:cubicBezTo>
                        <a:pt x="39" y="56"/>
                        <a:pt x="37" y="60"/>
                        <a:pt x="34" y="63"/>
                      </a:cubicBezTo>
                      <a:cubicBezTo>
                        <a:pt x="30" y="68"/>
                        <a:pt x="22" y="73"/>
                        <a:pt x="12" y="78"/>
                      </a:cubicBezTo>
                      <a:cubicBezTo>
                        <a:pt x="20" y="67"/>
                        <a:pt x="24" y="53"/>
                        <a:pt x="24" y="36"/>
                      </a:cubicBezTo>
                      <a:cubicBezTo>
                        <a:pt x="20" y="50"/>
                        <a:pt x="15" y="62"/>
                        <a:pt x="8" y="74"/>
                      </a:cubicBezTo>
                      <a:cubicBezTo>
                        <a:pt x="5" y="70"/>
                        <a:pt x="3" y="66"/>
                        <a:pt x="2" y="62"/>
                      </a:cubicBezTo>
                      <a:cubicBezTo>
                        <a:pt x="1" y="58"/>
                        <a:pt x="0" y="53"/>
                        <a:pt x="1" y="49"/>
                      </a:cubicBezTo>
                      <a:cubicBezTo>
                        <a:pt x="1" y="45"/>
                        <a:pt x="2" y="41"/>
                        <a:pt x="4" y="37"/>
                      </a:cubicBezTo>
                      <a:cubicBezTo>
                        <a:pt x="5" y="33"/>
                        <a:pt x="8" y="29"/>
                        <a:pt x="10" y="26"/>
                      </a:cubicBezTo>
                      <a:cubicBezTo>
                        <a:pt x="12" y="24"/>
                        <a:pt x="13" y="22"/>
                        <a:pt x="15" y="21"/>
                      </a:cubicBezTo>
                      <a:cubicBezTo>
                        <a:pt x="19" y="17"/>
                        <a:pt x="23" y="14"/>
                        <a:pt x="26" y="11"/>
                      </a:cubicBezTo>
                      <a:cubicBezTo>
                        <a:pt x="30" y="8"/>
                        <a:pt x="32" y="5"/>
                        <a:pt x="33"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18" name="Freeform 169"/>
                <p:cNvSpPr/>
                <p:nvPr/>
              </p:nvSpPr>
              <p:spPr bwMode="auto">
                <a:xfrm>
                  <a:off x="6884987" y="563563"/>
                  <a:ext cx="136525" cy="260350"/>
                </a:xfrm>
                <a:custGeom>
                  <a:avLst/>
                  <a:gdLst/>
                  <a:ahLst/>
                  <a:cxnLst>
                    <a:cxn ang="0">
                      <a:pos x="17" y="8"/>
                    </a:cxn>
                    <a:cxn ang="0">
                      <a:pos x="21" y="0"/>
                    </a:cxn>
                    <a:cxn ang="0">
                      <a:pos x="26" y="8"/>
                    </a:cxn>
                    <a:cxn ang="0">
                      <a:pos x="32" y="23"/>
                    </a:cxn>
                    <a:cxn ang="0">
                      <a:pos x="33" y="31"/>
                    </a:cxn>
                    <a:cxn ang="0">
                      <a:pos x="32" y="40"/>
                    </a:cxn>
                    <a:cxn ang="0">
                      <a:pos x="27" y="51"/>
                    </a:cxn>
                    <a:cxn ang="0">
                      <a:pos x="11" y="63"/>
                    </a:cxn>
                    <a:cxn ang="0">
                      <a:pos x="17" y="29"/>
                    </a:cxn>
                    <a:cxn ang="0">
                      <a:pos x="8" y="60"/>
                    </a:cxn>
                    <a:cxn ang="0">
                      <a:pos x="2" y="50"/>
                    </a:cxn>
                    <a:cxn ang="0">
                      <a:pos x="0" y="40"/>
                    </a:cxn>
                    <a:cxn ang="0">
                      <a:pos x="1" y="30"/>
                    </a:cxn>
                    <a:cxn ang="0">
                      <a:pos x="5" y="21"/>
                    </a:cxn>
                    <a:cxn ang="0">
                      <a:pos x="9" y="17"/>
                    </a:cxn>
                    <a:cxn ang="0">
                      <a:pos x="17" y="8"/>
                    </a:cxn>
                  </a:cxnLst>
                  <a:rect l="0" t="0" r="r" b="b"/>
                  <a:pathLst>
                    <a:path w="33" h="63">
                      <a:moveTo>
                        <a:pt x="17" y="8"/>
                      </a:moveTo>
                      <a:cubicBezTo>
                        <a:pt x="19" y="6"/>
                        <a:pt x="21" y="4"/>
                        <a:pt x="21" y="0"/>
                      </a:cubicBezTo>
                      <a:cubicBezTo>
                        <a:pt x="26" y="8"/>
                        <a:pt x="26" y="8"/>
                        <a:pt x="26" y="8"/>
                      </a:cubicBezTo>
                      <a:cubicBezTo>
                        <a:pt x="29" y="15"/>
                        <a:pt x="31" y="20"/>
                        <a:pt x="32" y="23"/>
                      </a:cubicBezTo>
                      <a:cubicBezTo>
                        <a:pt x="32" y="25"/>
                        <a:pt x="33" y="28"/>
                        <a:pt x="33" y="31"/>
                      </a:cubicBezTo>
                      <a:cubicBezTo>
                        <a:pt x="33" y="34"/>
                        <a:pt x="33" y="37"/>
                        <a:pt x="32" y="40"/>
                      </a:cubicBezTo>
                      <a:cubicBezTo>
                        <a:pt x="31" y="44"/>
                        <a:pt x="29" y="48"/>
                        <a:pt x="27" y="51"/>
                      </a:cubicBezTo>
                      <a:cubicBezTo>
                        <a:pt x="24" y="55"/>
                        <a:pt x="19" y="59"/>
                        <a:pt x="11" y="63"/>
                      </a:cubicBezTo>
                      <a:cubicBezTo>
                        <a:pt x="17" y="54"/>
                        <a:pt x="19" y="42"/>
                        <a:pt x="17" y="29"/>
                      </a:cubicBezTo>
                      <a:cubicBezTo>
                        <a:pt x="15" y="40"/>
                        <a:pt x="12" y="50"/>
                        <a:pt x="8" y="60"/>
                      </a:cubicBezTo>
                      <a:cubicBezTo>
                        <a:pt x="5" y="57"/>
                        <a:pt x="3" y="54"/>
                        <a:pt x="2" y="50"/>
                      </a:cubicBezTo>
                      <a:cubicBezTo>
                        <a:pt x="1" y="47"/>
                        <a:pt x="0" y="44"/>
                        <a:pt x="0" y="40"/>
                      </a:cubicBezTo>
                      <a:cubicBezTo>
                        <a:pt x="0" y="37"/>
                        <a:pt x="0" y="34"/>
                        <a:pt x="1" y="30"/>
                      </a:cubicBezTo>
                      <a:cubicBezTo>
                        <a:pt x="2" y="27"/>
                        <a:pt x="4" y="24"/>
                        <a:pt x="5" y="21"/>
                      </a:cubicBezTo>
                      <a:cubicBezTo>
                        <a:pt x="6" y="20"/>
                        <a:pt x="8" y="18"/>
                        <a:pt x="9" y="17"/>
                      </a:cubicBezTo>
                      <a:cubicBezTo>
                        <a:pt x="11" y="14"/>
                        <a:pt x="14" y="11"/>
                        <a:pt x="17" y="8"/>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19" name="Freeform 170"/>
                <p:cNvSpPr/>
                <p:nvPr/>
              </p:nvSpPr>
              <p:spPr bwMode="auto">
                <a:xfrm>
                  <a:off x="5818187" y="1608138"/>
                  <a:ext cx="384175" cy="222250"/>
                </a:xfrm>
                <a:custGeom>
                  <a:avLst/>
                  <a:gdLst/>
                  <a:ahLst/>
                  <a:cxnLst>
                    <a:cxn ang="0">
                      <a:pos x="0" y="11"/>
                    </a:cxn>
                    <a:cxn ang="0">
                      <a:pos x="1" y="11"/>
                    </a:cxn>
                    <a:cxn ang="0">
                      <a:pos x="14" y="6"/>
                    </a:cxn>
                    <a:cxn ang="0">
                      <a:pos x="36" y="0"/>
                    </a:cxn>
                    <a:cxn ang="0">
                      <a:pos x="49" y="1"/>
                    </a:cxn>
                    <a:cxn ang="0">
                      <a:pos x="62" y="5"/>
                    </a:cxn>
                    <a:cxn ang="0">
                      <a:pos x="77" y="14"/>
                    </a:cxn>
                    <a:cxn ang="0">
                      <a:pos x="93" y="41"/>
                    </a:cxn>
                    <a:cxn ang="0">
                      <a:pos x="43" y="25"/>
                    </a:cxn>
                    <a:cxn ang="0">
                      <a:pos x="88" y="46"/>
                    </a:cxn>
                    <a:cxn ang="0">
                      <a:pos x="73" y="52"/>
                    </a:cxn>
                    <a:cxn ang="0">
                      <a:pos x="58" y="53"/>
                    </a:cxn>
                    <a:cxn ang="0">
                      <a:pos x="43" y="49"/>
                    </a:cxn>
                    <a:cxn ang="0">
                      <a:pos x="30" y="40"/>
                    </a:cxn>
                    <a:cxn ang="0">
                      <a:pos x="24" y="34"/>
                    </a:cxn>
                    <a:cxn ang="0">
                      <a:pos x="13" y="20"/>
                    </a:cxn>
                    <a:cxn ang="0">
                      <a:pos x="0" y="11"/>
                    </a:cxn>
                  </a:cxnLst>
                  <a:rect l="0" t="0" r="r" b="b"/>
                  <a:pathLst>
                    <a:path w="93" h="54">
                      <a:moveTo>
                        <a:pt x="0" y="11"/>
                      </a:moveTo>
                      <a:cubicBezTo>
                        <a:pt x="0" y="11"/>
                        <a:pt x="0" y="11"/>
                        <a:pt x="1" y="11"/>
                      </a:cubicBezTo>
                      <a:cubicBezTo>
                        <a:pt x="14" y="6"/>
                        <a:pt x="14" y="6"/>
                        <a:pt x="14" y="6"/>
                      </a:cubicBezTo>
                      <a:cubicBezTo>
                        <a:pt x="24" y="3"/>
                        <a:pt x="31" y="1"/>
                        <a:pt x="36" y="0"/>
                      </a:cubicBezTo>
                      <a:cubicBezTo>
                        <a:pt x="40" y="0"/>
                        <a:pt x="44" y="0"/>
                        <a:pt x="49" y="1"/>
                      </a:cubicBezTo>
                      <a:cubicBezTo>
                        <a:pt x="54" y="1"/>
                        <a:pt x="58" y="3"/>
                        <a:pt x="62" y="5"/>
                      </a:cubicBezTo>
                      <a:cubicBezTo>
                        <a:pt x="68" y="7"/>
                        <a:pt x="72" y="10"/>
                        <a:pt x="77" y="14"/>
                      </a:cubicBezTo>
                      <a:cubicBezTo>
                        <a:pt x="82" y="20"/>
                        <a:pt x="88" y="29"/>
                        <a:pt x="93" y="41"/>
                      </a:cubicBezTo>
                      <a:cubicBezTo>
                        <a:pt x="80" y="31"/>
                        <a:pt x="63" y="25"/>
                        <a:pt x="43" y="25"/>
                      </a:cubicBezTo>
                      <a:cubicBezTo>
                        <a:pt x="59" y="30"/>
                        <a:pt x="74" y="37"/>
                        <a:pt x="88" y="46"/>
                      </a:cubicBezTo>
                      <a:cubicBezTo>
                        <a:pt x="83" y="49"/>
                        <a:pt x="78" y="51"/>
                        <a:pt x="73" y="52"/>
                      </a:cubicBezTo>
                      <a:cubicBezTo>
                        <a:pt x="68" y="53"/>
                        <a:pt x="63" y="54"/>
                        <a:pt x="58" y="53"/>
                      </a:cubicBezTo>
                      <a:cubicBezTo>
                        <a:pt x="53" y="52"/>
                        <a:pt x="48" y="51"/>
                        <a:pt x="43" y="49"/>
                      </a:cubicBezTo>
                      <a:cubicBezTo>
                        <a:pt x="38" y="46"/>
                        <a:pt x="34" y="43"/>
                        <a:pt x="30" y="40"/>
                      </a:cubicBezTo>
                      <a:cubicBezTo>
                        <a:pt x="28" y="38"/>
                        <a:pt x="26" y="36"/>
                        <a:pt x="24" y="34"/>
                      </a:cubicBezTo>
                      <a:cubicBezTo>
                        <a:pt x="20" y="29"/>
                        <a:pt x="16" y="25"/>
                        <a:pt x="13" y="20"/>
                      </a:cubicBezTo>
                      <a:cubicBezTo>
                        <a:pt x="10" y="16"/>
                        <a:pt x="6" y="13"/>
                        <a:pt x="0" y="11"/>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20" name="Freeform 171"/>
                <p:cNvSpPr/>
                <p:nvPr/>
              </p:nvSpPr>
              <p:spPr bwMode="auto">
                <a:xfrm>
                  <a:off x="6305550" y="1255713"/>
                  <a:ext cx="182563" cy="203200"/>
                </a:xfrm>
                <a:custGeom>
                  <a:avLst/>
                  <a:gdLst/>
                  <a:ahLst/>
                  <a:cxnLst>
                    <a:cxn ang="0">
                      <a:pos x="32" y="11"/>
                    </a:cxn>
                    <a:cxn ang="0">
                      <a:pos x="38" y="18"/>
                    </a:cxn>
                    <a:cxn ang="0">
                      <a:pos x="43" y="28"/>
                    </a:cxn>
                    <a:cxn ang="0">
                      <a:pos x="42" y="48"/>
                    </a:cxn>
                    <a:cxn ang="0">
                      <a:pos x="19" y="21"/>
                    </a:cxn>
                    <a:cxn ang="0">
                      <a:pos x="37" y="48"/>
                    </a:cxn>
                    <a:cxn ang="0">
                      <a:pos x="26" y="47"/>
                    </a:cxn>
                    <a:cxn ang="0">
                      <a:pos x="17" y="42"/>
                    </a:cxn>
                    <a:cxn ang="0">
                      <a:pos x="10" y="35"/>
                    </a:cxn>
                    <a:cxn ang="0">
                      <a:pos x="6" y="26"/>
                    </a:cxn>
                    <a:cxn ang="0">
                      <a:pos x="5" y="20"/>
                    </a:cxn>
                    <a:cxn ang="0">
                      <a:pos x="4" y="9"/>
                    </a:cxn>
                    <a:cxn ang="0">
                      <a:pos x="0" y="0"/>
                    </a:cxn>
                    <a:cxn ang="0">
                      <a:pos x="9" y="2"/>
                    </a:cxn>
                    <a:cxn ang="0">
                      <a:pos x="24" y="6"/>
                    </a:cxn>
                    <a:cxn ang="0">
                      <a:pos x="32" y="11"/>
                    </a:cxn>
                  </a:cxnLst>
                  <a:rect l="0" t="0" r="r" b="b"/>
                  <a:pathLst>
                    <a:path w="44" h="49">
                      <a:moveTo>
                        <a:pt x="32" y="11"/>
                      </a:moveTo>
                      <a:cubicBezTo>
                        <a:pt x="34" y="13"/>
                        <a:pt x="36" y="15"/>
                        <a:pt x="38" y="18"/>
                      </a:cubicBezTo>
                      <a:cubicBezTo>
                        <a:pt x="40" y="21"/>
                        <a:pt x="42" y="24"/>
                        <a:pt x="43" y="28"/>
                      </a:cubicBezTo>
                      <a:cubicBezTo>
                        <a:pt x="44" y="33"/>
                        <a:pt x="44" y="39"/>
                        <a:pt x="42" y="48"/>
                      </a:cubicBezTo>
                      <a:cubicBezTo>
                        <a:pt x="38" y="38"/>
                        <a:pt x="31" y="29"/>
                        <a:pt x="19" y="21"/>
                      </a:cubicBezTo>
                      <a:cubicBezTo>
                        <a:pt x="27" y="30"/>
                        <a:pt x="33" y="39"/>
                        <a:pt x="37" y="48"/>
                      </a:cubicBezTo>
                      <a:cubicBezTo>
                        <a:pt x="34" y="49"/>
                        <a:pt x="30" y="48"/>
                        <a:pt x="26" y="47"/>
                      </a:cubicBezTo>
                      <a:cubicBezTo>
                        <a:pt x="23" y="46"/>
                        <a:pt x="20" y="44"/>
                        <a:pt x="17" y="42"/>
                      </a:cubicBezTo>
                      <a:cubicBezTo>
                        <a:pt x="15" y="40"/>
                        <a:pt x="12" y="38"/>
                        <a:pt x="10" y="35"/>
                      </a:cubicBezTo>
                      <a:cubicBezTo>
                        <a:pt x="9" y="32"/>
                        <a:pt x="7" y="29"/>
                        <a:pt x="6" y="26"/>
                      </a:cubicBezTo>
                      <a:cubicBezTo>
                        <a:pt x="6" y="24"/>
                        <a:pt x="5" y="22"/>
                        <a:pt x="5" y="20"/>
                      </a:cubicBezTo>
                      <a:cubicBezTo>
                        <a:pt x="5" y="16"/>
                        <a:pt x="4" y="12"/>
                        <a:pt x="4" y="9"/>
                      </a:cubicBezTo>
                      <a:cubicBezTo>
                        <a:pt x="4" y="5"/>
                        <a:pt x="2" y="3"/>
                        <a:pt x="0" y="0"/>
                      </a:cubicBezTo>
                      <a:cubicBezTo>
                        <a:pt x="9" y="2"/>
                        <a:pt x="9" y="2"/>
                        <a:pt x="9" y="2"/>
                      </a:cubicBezTo>
                      <a:cubicBezTo>
                        <a:pt x="17" y="3"/>
                        <a:pt x="22" y="5"/>
                        <a:pt x="24" y="6"/>
                      </a:cubicBezTo>
                      <a:cubicBezTo>
                        <a:pt x="27" y="7"/>
                        <a:pt x="29" y="9"/>
                        <a:pt x="32" y="11"/>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14" name="Freeform 172"/>
                <p:cNvSpPr/>
                <p:nvPr/>
              </p:nvSpPr>
              <p:spPr bwMode="auto">
                <a:xfrm>
                  <a:off x="6380162" y="641351"/>
                  <a:ext cx="223838" cy="244475"/>
                </a:xfrm>
                <a:custGeom>
                  <a:avLst/>
                  <a:gdLst/>
                  <a:ahLst/>
                  <a:cxnLst>
                    <a:cxn ang="0">
                      <a:pos x="52" y="34"/>
                    </a:cxn>
                    <a:cxn ang="0">
                      <a:pos x="51" y="58"/>
                    </a:cxn>
                    <a:cxn ang="0">
                      <a:pos x="24" y="26"/>
                    </a:cxn>
                    <a:cxn ang="0">
                      <a:pos x="46" y="58"/>
                    </a:cxn>
                    <a:cxn ang="0">
                      <a:pos x="32" y="57"/>
                    </a:cxn>
                    <a:cxn ang="0">
                      <a:pos x="22" y="51"/>
                    </a:cxn>
                    <a:cxn ang="0">
                      <a:pos x="13" y="42"/>
                    </a:cxn>
                    <a:cxn ang="0">
                      <a:pos x="8" y="31"/>
                    </a:cxn>
                    <a:cxn ang="0">
                      <a:pos x="7" y="24"/>
                    </a:cxn>
                    <a:cxn ang="0">
                      <a:pos x="5" y="11"/>
                    </a:cxn>
                    <a:cxn ang="0">
                      <a:pos x="0" y="0"/>
                    </a:cxn>
                    <a:cxn ang="0">
                      <a:pos x="1" y="0"/>
                    </a:cxn>
                    <a:cxn ang="0">
                      <a:pos x="12" y="3"/>
                    </a:cxn>
                    <a:cxn ang="0">
                      <a:pos x="30" y="8"/>
                    </a:cxn>
                    <a:cxn ang="0">
                      <a:pos x="39" y="13"/>
                    </a:cxn>
                    <a:cxn ang="0">
                      <a:pos x="47" y="21"/>
                    </a:cxn>
                    <a:cxn ang="0">
                      <a:pos x="52" y="34"/>
                    </a:cxn>
                  </a:cxnLst>
                  <a:rect l="0" t="0" r="r" b="b"/>
                  <a:pathLst>
                    <a:path w="54" h="59">
                      <a:moveTo>
                        <a:pt x="52" y="34"/>
                      </a:moveTo>
                      <a:cubicBezTo>
                        <a:pt x="54" y="40"/>
                        <a:pt x="53" y="48"/>
                        <a:pt x="51" y="58"/>
                      </a:cubicBezTo>
                      <a:cubicBezTo>
                        <a:pt x="47" y="46"/>
                        <a:pt x="38" y="35"/>
                        <a:pt x="24" y="26"/>
                      </a:cubicBezTo>
                      <a:cubicBezTo>
                        <a:pt x="33" y="36"/>
                        <a:pt x="40" y="47"/>
                        <a:pt x="46" y="58"/>
                      </a:cubicBezTo>
                      <a:cubicBezTo>
                        <a:pt x="41" y="59"/>
                        <a:pt x="37" y="58"/>
                        <a:pt x="32" y="57"/>
                      </a:cubicBezTo>
                      <a:cubicBezTo>
                        <a:pt x="29" y="55"/>
                        <a:pt x="25" y="53"/>
                        <a:pt x="22" y="51"/>
                      </a:cubicBezTo>
                      <a:cubicBezTo>
                        <a:pt x="18" y="48"/>
                        <a:pt x="16" y="45"/>
                        <a:pt x="13" y="42"/>
                      </a:cubicBezTo>
                      <a:cubicBezTo>
                        <a:pt x="11" y="38"/>
                        <a:pt x="10" y="35"/>
                        <a:pt x="8" y="31"/>
                      </a:cubicBezTo>
                      <a:cubicBezTo>
                        <a:pt x="8" y="29"/>
                        <a:pt x="7" y="27"/>
                        <a:pt x="7" y="24"/>
                      </a:cubicBezTo>
                      <a:cubicBezTo>
                        <a:pt x="6" y="20"/>
                        <a:pt x="6" y="15"/>
                        <a:pt x="5" y="11"/>
                      </a:cubicBezTo>
                      <a:cubicBezTo>
                        <a:pt x="5" y="7"/>
                        <a:pt x="4" y="3"/>
                        <a:pt x="0" y="0"/>
                      </a:cubicBezTo>
                      <a:cubicBezTo>
                        <a:pt x="1" y="0"/>
                        <a:pt x="1" y="0"/>
                        <a:pt x="1" y="0"/>
                      </a:cubicBezTo>
                      <a:cubicBezTo>
                        <a:pt x="12" y="3"/>
                        <a:pt x="12" y="3"/>
                        <a:pt x="12" y="3"/>
                      </a:cubicBezTo>
                      <a:cubicBezTo>
                        <a:pt x="21" y="4"/>
                        <a:pt x="27" y="6"/>
                        <a:pt x="30" y="8"/>
                      </a:cubicBezTo>
                      <a:cubicBezTo>
                        <a:pt x="33" y="9"/>
                        <a:pt x="36" y="11"/>
                        <a:pt x="39" y="13"/>
                      </a:cubicBezTo>
                      <a:cubicBezTo>
                        <a:pt x="42" y="16"/>
                        <a:pt x="44" y="18"/>
                        <a:pt x="47" y="21"/>
                      </a:cubicBezTo>
                      <a:cubicBezTo>
                        <a:pt x="49" y="25"/>
                        <a:pt x="51" y="29"/>
                        <a:pt x="52" y="34"/>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22" name="Freeform 173"/>
                <p:cNvSpPr/>
                <p:nvPr/>
              </p:nvSpPr>
              <p:spPr bwMode="auto">
                <a:xfrm>
                  <a:off x="6950075" y="1022351"/>
                  <a:ext cx="141288" cy="257175"/>
                </a:xfrm>
                <a:custGeom>
                  <a:avLst/>
                  <a:gdLst/>
                  <a:ahLst/>
                  <a:cxnLst>
                    <a:cxn ang="0">
                      <a:pos x="2" y="30"/>
                    </a:cxn>
                    <a:cxn ang="0">
                      <a:pos x="6" y="21"/>
                    </a:cxn>
                    <a:cxn ang="0">
                      <a:pos x="10" y="16"/>
                    </a:cxn>
                    <a:cxn ang="0">
                      <a:pos x="18" y="8"/>
                    </a:cxn>
                    <a:cxn ang="0">
                      <a:pos x="22" y="0"/>
                    </a:cxn>
                    <a:cxn ang="0">
                      <a:pos x="26" y="8"/>
                    </a:cxn>
                    <a:cxn ang="0">
                      <a:pos x="33" y="22"/>
                    </a:cxn>
                    <a:cxn ang="0">
                      <a:pos x="34" y="31"/>
                    </a:cxn>
                    <a:cxn ang="0">
                      <a:pos x="33" y="40"/>
                    </a:cxn>
                    <a:cxn ang="0">
                      <a:pos x="28" y="50"/>
                    </a:cxn>
                    <a:cxn ang="0">
                      <a:pos x="12" y="62"/>
                    </a:cxn>
                    <a:cxn ang="0">
                      <a:pos x="18" y="28"/>
                    </a:cxn>
                    <a:cxn ang="0">
                      <a:pos x="8" y="59"/>
                    </a:cxn>
                    <a:cxn ang="0">
                      <a:pos x="3" y="50"/>
                    </a:cxn>
                    <a:cxn ang="0">
                      <a:pos x="1" y="40"/>
                    </a:cxn>
                    <a:cxn ang="0">
                      <a:pos x="2" y="30"/>
                    </a:cxn>
                  </a:cxnLst>
                  <a:rect l="0" t="0" r="r" b="b"/>
                  <a:pathLst>
                    <a:path w="34" h="62">
                      <a:moveTo>
                        <a:pt x="2" y="30"/>
                      </a:moveTo>
                      <a:cubicBezTo>
                        <a:pt x="3" y="27"/>
                        <a:pt x="4" y="24"/>
                        <a:pt x="6" y="21"/>
                      </a:cubicBezTo>
                      <a:cubicBezTo>
                        <a:pt x="7" y="19"/>
                        <a:pt x="8" y="18"/>
                        <a:pt x="10" y="16"/>
                      </a:cubicBezTo>
                      <a:cubicBezTo>
                        <a:pt x="12" y="14"/>
                        <a:pt x="15" y="11"/>
                        <a:pt x="18" y="8"/>
                      </a:cubicBezTo>
                      <a:cubicBezTo>
                        <a:pt x="20" y="6"/>
                        <a:pt x="22" y="3"/>
                        <a:pt x="22" y="0"/>
                      </a:cubicBezTo>
                      <a:cubicBezTo>
                        <a:pt x="26" y="8"/>
                        <a:pt x="26" y="8"/>
                        <a:pt x="26" y="8"/>
                      </a:cubicBezTo>
                      <a:cubicBezTo>
                        <a:pt x="30" y="15"/>
                        <a:pt x="32" y="19"/>
                        <a:pt x="33" y="22"/>
                      </a:cubicBezTo>
                      <a:cubicBezTo>
                        <a:pt x="33" y="25"/>
                        <a:pt x="34" y="28"/>
                        <a:pt x="34" y="31"/>
                      </a:cubicBezTo>
                      <a:cubicBezTo>
                        <a:pt x="34" y="34"/>
                        <a:pt x="34" y="37"/>
                        <a:pt x="33" y="40"/>
                      </a:cubicBezTo>
                      <a:cubicBezTo>
                        <a:pt x="32" y="44"/>
                        <a:pt x="30" y="47"/>
                        <a:pt x="28" y="50"/>
                      </a:cubicBezTo>
                      <a:cubicBezTo>
                        <a:pt x="25" y="54"/>
                        <a:pt x="20" y="59"/>
                        <a:pt x="12" y="62"/>
                      </a:cubicBezTo>
                      <a:cubicBezTo>
                        <a:pt x="17" y="53"/>
                        <a:pt x="19" y="42"/>
                        <a:pt x="18" y="28"/>
                      </a:cubicBezTo>
                      <a:cubicBezTo>
                        <a:pt x="16" y="39"/>
                        <a:pt x="13" y="50"/>
                        <a:pt x="8" y="59"/>
                      </a:cubicBezTo>
                      <a:cubicBezTo>
                        <a:pt x="6" y="57"/>
                        <a:pt x="4" y="53"/>
                        <a:pt x="3" y="50"/>
                      </a:cubicBezTo>
                      <a:cubicBezTo>
                        <a:pt x="2" y="47"/>
                        <a:pt x="1" y="43"/>
                        <a:pt x="1" y="40"/>
                      </a:cubicBezTo>
                      <a:cubicBezTo>
                        <a:pt x="0" y="36"/>
                        <a:pt x="1" y="33"/>
                        <a:pt x="2" y="3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23" name="Freeform 174"/>
                <p:cNvSpPr/>
                <p:nvPr/>
              </p:nvSpPr>
              <p:spPr bwMode="auto">
                <a:xfrm>
                  <a:off x="6454775" y="1963738"/>
                  <a:ext cx="98425" cy="153988"/>
                </a:xfrm>
                <a:custGeom>
                  <a:avLst/>
                  <a:gdLst/>
                  <a:ahLst/>
                  <a:cxnLst>
                    <a:cxn ang="0">
                      <a:pos x="3" y="1"/>
                    </a:cxn>
                    <a:cxn ang="0">
                      <a:pos x="3" y="0"/>
                    </a:cxn>
                    <a:cxn ang="0">
                      <a:pos x="7" y="5"/>
                    </a:cxn>
                    <a:cxn ang="0">
                      <a:pos x="13" y="9"/>
                    </a:cxn>
                    <a:cxn ang="0">
                      <a:pos x="17" y="11"/>
                    </a:cxn>
                    <a:cxn ang="0">
                      <a:pos x="21" y="16"/>
                    </a:cxn>
                    <a:cxn ang="0">
                      <a:pos x="23" y="22"/>
                    </a:cxn>
                    <a:cxn ang="0">
                      <a:pos x="24" y="28"/>
                    </a:cxn>
                    <a:cxn ang="0">
                      <a:pos x="22" y="35"/>
                    </a:cxn>
                    <a:cxn ang="0">
                      <a:pos x="11" y="18"/>
                    </a:cxn>
                    <a:cxn ang="0">
                      <a:pos x="20" y="37"/>
                    </a:cxn>
                    <a:cxn ang="0">
                      <a:pos x="8" y="32"/>
                    </a:cxn>
                    <a:cxn ang="0">
                      <a:pos x="4" y="27"/>
                    </a:cxn>
                    <a:cxn ang="0">
                      <a:pos x="1" y="21"/>
                    </a:cxn>
                    <a:cxn ang="0">
                      <a:pos x="0" y="16"/>
                    </a:cxn>
                    <a:cxn ang="0">
                      <a:pos x="2" y="6"/>
                    </a:cxn>
                    <a:cxn ang="0">
                      <a:pos x="3" y="1"/>
                    </a:cxn>
                  </a:cxnLst>
                  <a:rect l="0" t="0" r="r" b="b"/>
                  <a:pathLst>
                    <a:path w="24" h="37">
                      <a:moveTo>
                        <a:pt x="3" y="1"/>
                      </a:moveTo>
                      <a:cubicBezTo>
                        <a:pt x="3" y="0"/>
                        <a:pt x="3" y="0"/>
                        <a:pt x="3" y="0"/>
                      </a:cubicBezTo>
                      <a:cubicBezTo>
                        <a:pt x="4" y="3"/>
                        <a:pt x="5" y="4"/>
                        <a:pt x="7" y="5"/>
                      </a:cubicBezTo>
                      <a:cubicBezTo>
                        <a:pt x="9" y="7"/>
                        <a:pt x="11" y="8"/>
                        <a:pt x="13" y="9"/>
                      </a:cubicBezTo>
                      <a:cubicBezTo>
                        <a:pt x="14" y="10"/>
                        <a:pt x="16" y="11"/>
                        <a:pt x="17" y="11"/>
                      </a:cubicBezTo>
                      <a:cubicBezTo>
                        <a:pt x="18" y="13"/>
                        <a:pt x="19" y="14"/>
                        <a:pt x="21" y="16"/>
                      </a:cubicBezTo>
                      <a:cubicBezTo>
                        <a:pt x="22" y="18"/>
                        <a:pt x="23" y="20"/>
                        <a:pt x="23" y="22"/>
                      </a:cubicBezTo>
                      <a:cubicBezTo>
                        <a:pt x="24" y="24"/>
                        <a:pt x="24" y="26"/>
                        <a:pt x="24" y="28"/>
                      </a:cubicBezTo>
                      <a:cubicBezTo>
                        <a:pt x="24" y="31"/>
                        <a:pt x="23" y="33"/>
                        <a:pt x="22" y="35"/>
                      </a:cubicBezTo>
                      <a:cubicBezTo>
                        <a:pt x="17" y="30"/>
                        <a:pt x="14" y="24"/>
                        <a:pt x="11" y="18"/>
                      </a:cubicBezTo>
                      <a:cubicBezTo>
                        <a:pt x="12" y="26"/>
                        <a:pt x="15" y="32"/>
                        <a:pt x="20" y="37"/>
                      </a:cubicBezTo>
                      <a:cubicBezTo>
                        <a:pt x="15" y="36"/>
                        <a:pt x="11" y="34"/>
                        <a:pt x="8" y="32"/>
                      </a:cubicBezTo>
                      <a:cubicBezTo>
                        <a:pt x="7" y="31"/>
                        <a:pt x="5" y="29"/>
                        <a:pt x="4" y="27"/>
                      </a:cubicBezTo>
                      <a:cubicBezTo>
                        <a:pt x="3" y="25"/>
                        <a:pt x="2" y="23"/>
                        <a:pt x="1" y="21"/>
                      </a:cubicBezTo>
                      <a:cubicBezTo>
                        <a:pt x="1" y="20"/>
                        <a:pt x="1" y="18"/>
                        <a:pt x="0" y="16"/>
                      </a:cubicBezTo>
                      <a:cubicBezTo>
                        <a:pt x="0" y="14"/>
                        <a:pt x="1" y="11"/>
                        <a:pt x="2" y="6"/>
                      </a:cubicBezTo>
                      <a:lnTo>
                        <a:pt x="3" y="1"/>
                      </a:ln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24" name="Freeform 175"/>
                <p:cNvSpPr/>
                <p:nvPr/>
              </p:nvSpPr>
              <p:spPr bwMode="auto">
                <a:xfrm>
                  <a:off x="6694487" y="1616076"/>
                  <a:ext cx="115888" cy="214313"/>
                </a:xfrm>
                <a:custGeom>
                  <a:avLst/>
                  <a:gdLst/>
                  <a:ahLst/>
                  <a:cxnLst>
                    <a:cxn ang="0">
                      <a:pos x="5" y="0"/>
                    </a:cxn>
                    <a:cxn ang="0">
                      <a:pos x="5" y="0"/>
                    </a:cxn>
                    <a:cxn ang="0">
                      <a:pos x="11" y="5"/>
                    </a:cxn>
                    <a:cxn ang="0">
                      <a:pos x="21" y="14"/>
                    </a:cxn>
                    <a:cxn ang="0">
                      <a:pos x="25" y="20"/>
                    </a:cxn>
                    <a:cxn ang="0">
                      <a:pos x="28" y="27"/>
                    </a:cxn>
                    <a:cxn ang="0">
                      <a:pos x="28" y="37"/>
                    </a:cxn>
                    <a:cxn ang="0">
                      <a:pos x="20" y="52"/>
                    </a:cxn>
                    <a:cxn ang="0">
                      <a:pos x="12" y="24"/>
                    </a:cxn>
                    <a:cxn ang="0">
                      <a:pos x="16" y="51"/>
                    </a:cxn>
                    <a:cxn ang="0">
                      <a:pos x="8" y="46"/>
                    </a:cxn>
                    <a:cxn ang="0">
                      <a:pos x="3" y="39"/>
                    </a:cxn>
                    <a:cxn ang="0">
                      <a:pos x="0" y="31"/>
                    </a:cxn>
                    <a:cxn ang="0">
                      <a:pos x="0" y="22"/>
                    </a:cxn>
                    <a:cxn ang="0">
                      <a:pos x="1" y="17"/>
                    </a:cxn>
                    <a:cxn ang="0">
                      <a:pos x="5" y="8"/>
                    </a:cxn>
                    <a:cxn ang="0">
                      <a:pos x="5" y="0"/>
                    </a:cxn>
                  </a:cxnLst>
                  <a:rect l="0" t="0" r="r" b="b"/>
                  <a:pathLst>
                    <a:path w="28" h="52">
                      <a:moveTo>
                        <a:pt x="5" y="0"/>
                      </a:moveTo>
                      <a:cubicBezTo>
                        <a:pt x="5" y="0"/>
                        <a:pt x="5" y="0"/>
                        <a:pt x="5" y="0"/>
                      </a:cubicBezTo>
                      <a:cubicBezTo>
                        <a:pt x="11" y="5"/>
                        <a:pt x="11" y="5"/>
                        <a:pt x="11" y="5"/>
                      </a:cubicBezTo>
                      <a:cubicBezTo>
                        <a:pt x="16" y="9"/>
                        <a:pt x="20" y="11"/>
                        <a:pt x="21" y="14"/>
                      </a:cubicBezTo>
                      <a:cubicBezTo>
                        <a:pt x="23" y="16"/>
                        <a:pt x="24" y="18"/>
                        <a:pt x="25" y="20"/>
                      </a:cubicBezTo>
                      <a:cubicBezTo>
                        <a:pt x="27" y="22"/>
                        <a:pt x="28" y="25"/>
                        <a:pt x="28" y="27"/>
                      </a:cubicBezTo>
                      <a:cubicBezTo>
                        <a:pt x="28" y="31"/>
                        <a:pt x="28" y="34"/>
                        <a:pt x="28" y="37"/>
                      </a:cubicBezTo>
                      <a:cubicBezTo>
                        <a:pt x="27" y="41"/>
                        <a:pt x="25" y="46"/>
                        <a:pt x="20" y="52"/>
                      </a:cubicBezTo>
                      <a:cubicBezTo>
                        <a:pt x="21" y="43"/>
                        <a:pt x="18" y="33"/>
                        <a:pt x="12" y="24"/>
                      </a:cubicBezTo>
                      <a:cubicBezTo>
                        <a:pt x="15" y="33"/>
                        <a:pt x="16" y="42"/>
                        <a:pt x="16" y="51"/>
                      </a:cubicBezTo>
                      <a:cubicBezTo>
                        <a:pt x="13" y="50"/>
                        <a:pt x="10" y="48"/>
                        <a:pt x="8" y="46"/>
                      </a:cubicBezTo>
                      <a:cubicBezTo>
                        <a:pt x="6" y="44"/>
                        <a:pt x="4" y="41"/>
                        <a:pt x="3" y="39"/>
                      </a:cubicBezTo>
                      <a:cubicBezTo>
                        <a:pt x="2" y="36"/>
                        <a:pt x="1" y="34"/>
                        <a:pt x="0" y="31"/>
                      </a:cubicBezTo>
                      <a:cubicBezTo>
                        <a:pt x="0" y="28"/>
                        <a:pt x="0" y="25"/>
                        <a:pt x="0" y="22"/>
                      </a:cubicBezTo>
                      <a:cubicBezTo>
                        <a:pt x="1" y="20"/>
                        <a:pt x="1" y="19"/>
                        <a:pt x="1" y="17"/>
                      </a:cubicBezTo>
                      <a:cubicBezTo>
                        <a:pt x="2" y="14"/>
                        <a:pt x="4" y="11"/>
                        <a:pt x="5" y="8"/>
                      </a:cubicBezTo>
                      <a:cubicBezTo>
                        <a:pt x="6" y="6"/>
                        <a:pt x="6" y="3"/>
                        <a:pt x="5"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25" name="Freeform 176"/>
                <p:cNvSpPr/>
                <p:nvPr/>
              </p:nvSpPr>
              <p:spPr bwMode="auto">
                <a:xfrm>
                  <a:off x="7537450" y="512763"/>
                  <a:ext cx="228600" cy="257175"/>
                </a:xfrm>
                <a:custGeom>
                  <a:avLst/>
                  <a:gdLst/>
                  <a:ahLst/>
                  <a:cxnLst>
                    <a:cxn ang="0">
                      <a:pos x="55" y="0"/>
                    </a:cxn>
                    <a:cxn ang="0">
                      <a:pos x="50" y="11"/>
                    </a:cxn>
                    <a:cxn ang="0">
                      <a:pos x="48" y="26"/>
                    </a:cxn>
                    <a:cxn ang="0">
                      <a:pos x="47" y="33"/>
                    </a:cxn>
                    <a:cxn ang="0">
                      <a:pos x="42" y="44"/>
                    </a:cxn>
                    <a:cxn ang="0">
                      <a:pos x="33" y="53"/>
                    </a:cxn>
                    <a:cxn ang="0">
                      <a:pos x="22" y="59"/>
                    </a:cxn>
                    <a:cxn ang="0">
                      <a:pos x="8" y="61"/>
                    </a:cxn>
                    <a:cxn ang="0">
                      <a:pos x="30" y="28"/>
                    </a:cxn>
                    <a:cxn ang="0">
                      <a:pos x="3" y="61"/>
                    </a:cxn>
                    <a:cxn ang="0">
                      <a:pos x="1" y="36"/>
                    </a:cxn>
                    <a:cxn ang="0">
                      <a:pos x="7" y="23"/>
                    </a:cxn>
                    <a:cxn ang="0">
                      <a:pos x="15" y="15"/>
                    </a:cxn>
                    <a:cxn ang="0">
                      <a:pos x="24" y="9"/>
                    </a:cxn>
                    <a:cxn ang="0">
                      <a:pos x="42" y="3"/>
                    </a:cxn>
                    <a:cxn ang="0">
                      <a:pos x="54" y="0"/>
                    </a:cxn>
                    <a:cxn ang="0">
                      <a:pos x="55" y="0"/>
                    </a:cxn>
                  </a:cxnLst>
                  <a:rect l="0" t="0" r="r" b="b"/>
                  <a:pathLst>
                    <a:path w="55" h="62">
                      <a:moveTo>
                        <a:pt x="55" y="0"/>
                      </a:moveTo>
                      <a:cubicBezTo>
                        <a:pt x="51" y="4"/>
                        <a:pt x="49" y="8"/>
                        <a:pt x="50" y="11"/>
                      </a:cubicBezTo>
                      <a:cubicBezTo>
                        <a:pt x="49" y="16"/>
                        <a:pt x="48" y="21"/>
                        <a:pt x="48" y="26"/>
                      </a:cubicBezTo>
                      <a:cubicBezTo>
                        <a:pt x="48" y="28"/>
                        <a:pt x="47" y="30"/>
                        <a:pt x="47" y="33"/>
                      </a:cubicBezTo>
                      <a:cubicBezTo>
                        <a:pt x="46" y="37"/>
                        <a:pt x="44" y="40"/>
                        <a:pt x="42" y="44"/>
                      </a:cubicBezTo>
                      <a:cubicBezTo>
                        <a:pt x="39" y="48"/>
                        <a:pt x="36" y="51"/>
                        <a:pt x="33" y="53"/>
                      </a:cubicBezTo>
                      <a:cubicBezTo>
                        <a:pt x="30" y="56"/>
                        <a:pt x="26" y="58"/>
                        <a:pt x="22" y="59"/>
                      </a:cubicBezTo>
                      <a:cubicBezTo>
                        <a:pt x="18" y="61"/>
                        <a:pt x="13" y="62"/>
                        <a:pt x="8" y="61"/>
                      </a:cubicBezTo>
                      <a:cubicBezTo>
                        <a:pt x="14" y="50"/>
                        <a:pt x="21" y="38"/>
                        <a:pt x="30" y="28"/>
                      </a:cubicBezTo>
                      <a:cubicBezTo>
                        <a:pt x="16" y="37"/>
                        <a:pt x="7" y="48"/>
                        <a:pt x="3" y="61"/>
                      </a:cubicBezTo>
                      <a:cubicBezTo>
                        <a:pt x="0" y="51"/>
                        <a:pt x="0" y="42"/>
                        <a:pt x="1" y="36"/>
                      </a:cubicBezTo>
                      <a:cubicBezTo>
                        <a:pt x="2" y="31"/>
                        <a:pt x="4" y="27"/>
                        <a:pt x="7" y="23"/>
                      </a:cubicBezTo>
                      <a:cubicBezTo>
                        <a:pt x="9" y="20"/>
                        <a:pt x="12" y="17"/>
                        <a:pt x="15" y="15"/>
                      </a:cubicBezTo>
                      <a:cubicBezTo>
                        <a:pt x="18" y="13"/>
                        <a:pt x="21" y="11"/>
                        <a:pt x="24" y="9"/>
                      </a:cubicBezTo>
                      <a:cubicBezTo>
                        <a:pt x="27" y="7"/>
                        <a:pt x="33" y="5"/>
                        <a:pt x="42" y="3"/>
                      </a:cubicBezTo>
                      <a:cubicBezTo>
                        <a:pt x="54" y="0"/>
                        <a:pt x="54" y="0"/>
                        <a:pt x="54" y="0"/>
                      </a:cubicBezTo>
                      <a:cubicBezTo>
                        <a:pt x="54" y="0"/>
                        <a:pt x="54" y="0"/>
                        <a:pt x="55"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29" name="Freeform 180"/>
                <p:cNvSpPr/>
                <p:nvPr/>
              </p:nvSpPr>
              <p:spPr bwMode="auto">
                <a:xfrm>
                  <a:off x="6632575" y="628651"/>
                  <a:ext cx="173038" cy="311150"/>
                </a:xfrm>
                <a:custGeom>
                  <a:avLst/>
                  <a:gdLst/>
                  <a:ahLst/>
                  <a:cxnLst>
                    <a:cxn ang="0">
                      <a:pos x="5" y="0"/>
                    </a:cxn>
                    <a:cxn ang="0">
                      <a:pos x="5" y="0"/>
                    </a:cxn>
                    <a:cxn ang="0">
                      <a:pos x="15" y="7"/>
                    </a:cxn>
                    <a:cxn ang="0">
                      <a:pos x="30" y="19"/>
                    </a:cxn>
                    <a:cxn ang="0">
                      <a:pos x="36" y="28"/>
                    </a:cxn>
                    <a:cxn ang="0">
                      <a:pos x="41" y="38"/>
                    </a:cxn>
                    <a:cxn ang="0">
                      <a:pos x="41" y="52"/>
                    </a:cxn>
                    <a:cxn ang="0">
                      <a:pos x="31" y="75"/>
                    </a:cxn>
                    <a:cxn ang="0">
                      <a:pos x="17" y="34"/>
                    </a:cxn>
                    <a:cxn ang="0">
                      <a:pos x="25" y="73"/>
                    </a:cxn>
                    <a:cxn ang="0">
                      <a:pos x="13" y="66"/>
                    </a:cxn>
                    <a:cxn ang="0">
                      <a:pos x="5" y="57"/>
                    </a:cxn>
                    <a:cxn ang="0">
                      <a:pos x="1" y="45"/>
                    </a:cxn>
                    <a:cxn ang="0">
                      <a:pos x="0" y="33"/>
                    </a:cxn>
                    <a:cxn ang="0">
                      <a:pos x="1" y="26"/>
                    </a:cxn>
                    <a:cxn ang="0">
                      <a:pos x="5" y="12"/>
                    </a:cxn>
                    <a:cxn ang="0">
                      <a:pos x="5" y="0"/>
                    </a:cxn>
                  </a:cxnLst>
                  <a:rect l="0" t="0" r="r" b="b"/>
                  <a:pathLst>
                    <a:path w="42" h="75">
                      <a:moveTo>
                        <a:pt x="5" y="0"/>
                      </a:moveTo>
                      <a:cubicBezTo>
                        <a:pt x="5" y="0"/>
                        <a:pt x="5" y="0"/>
                        <a:pt x="5" y="0"/>
                      </a:cubicBezTo>
                      <a:cubicBezTo>
                        <a:pt x="15" y="7"/>
                        <a:pt x="15" y="7"/>
                        <a:pt x="15" y="7"/>
                      </a:cubicBezTo>
                      <a:cubicBezTo>
                        <a:pt x="23" y="12"/>
                        <a:pt x="28" y="16"/>
                        <a:pt x="30" y="19"/>
                      </a:cubicBezTo>
                      <a:cubicBezTo>
                        <a:pt x="33" y="22"/>
                        <a:pt x="35" y="25"/>
                        <a:pt x="36" y="28"/>
                      </a:cubicBezTo>
                      <a:cubicBezTo>
                        <a:pt x="38" y="31"/>
                        <a:pt x="40" y="35"/>
                        <a:pt x="41" y="38"/>
                      </a:cubicBezTo>
                      <a:cubicBezTo>
                        <a:pt x="42" y="43"/>
                        <a:pt x="42" y="48"/>
                        <a:pt x="41" y="52"/>
                      </a:cubicBezTo>
                      <a:cubicBezTo>
                        <a:pt x="40" y="59"/>
                        <a:pt x="37" y="66"/>
                        <a:pt x="31" y="75"/>
                      </a:cubicBezTo>
                      <a:cubicBezTo>
                        <a:pt x="31" y="62"/>
                        <a:pt x="27" y="48"/>
                        <a:pt x="17" y="34"/>
                      </a:cubicBezTo>
                      <a:cubicBezTo>
                        <a:pt x="22" y="47"/>
                        <a:pt x="25" y="60"/>
                        <a:pt x="25" y="73"/>
                      </a:cubicBezTo>
                      <a:cubicBezTo>
                        <a:pt x="21" y="72"/>
                        <a:pt x="17" y="70"/>
                        <a:pt x="13" y="66"/>
                      </a:cubicBezTo>
                      <a:cubicBezTo>
                        <a:pt x="10" y="64"/>
                        <a:pt x="7" y="60"/>
                        <a:pt x="5" y="57"/>
                      </a:cubicBezTo>
                      <a:cubicBezTo>
                        <a:pt x="3" y="53"/>
                        <a:pt x="2" y="49"/>
                        <a:pt x="1" y="45"/>
                      </a:cubicBezTo>
                      <a:cubicBezTo>
                        <a:pt x="0" y="41"/>
                        <a:pt x="0" y="37"/>
                        <a:pt x="0" y="33"/>
                      </a:cubicBezTo>
                      <a:cubicBezTo>
                        <a:pt x="0" y="30"/>
                        <a:pt x="1" y="28"/>
                        <a:pt x="1" y="26"/>
                      </a:cubicBezTo>
                      <a:cubicBezTo>
                        <a:pt x="3" y="21"/>
                        <a:pt x="4" y="16"/>
                        <a:pt x="5" y="12"/>
                      </a:cubicBezTo>
                      <a:cubicBezTo>
                        <a:pt x="7" y="8"/>
                        <a:pt x="7" y="4"/>
                        <a:pt x="5"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30" name="Freeform 181"/>
                <p:cNvSpPr/>
                <p:nvPr/>
              </p:nvSpPr>
              <p:spPr bwMode="auto">
                <a:xfrm>
                  <a:off x="7104062" y="977901"/>
                  <a:ext cx="149225" cy="277813"/>
                </a:xfrm>
                <a:custGeom>
                  <a:avLst/>
                  <a:gdLst/>
                  <a:ahLst/>
                  <a:cxnLst>
                    <a:cxn ang="0">
                      <a:pos x="17" y="9"/>
                    </a:cxn>
                    <a:cxn ang="0">
                      <a:pos x="25" y="18"/>
                    </a:cxn>
                    <a:cxn ang="0">
                      <a:pos x="29" y="23"/>
                    </a:cxn>
                    <a:cxn ang="0">
                      <a:pos x="34" y="32"/>
                    </a:cxn>
                    <a:cxn ang="0">
                      <a:pos x="36" y="43"/>
                    </a:cxn>
                    <a:cxn ang="0">
                      <a:pos x="34" y="53"/>
                    </a:cxn>
                    <a:cxn ang="0">
                      <a:pos x="28" y="64"/>
                    </a:cxn>
                    <a:cxn ang="0">
                      <a:pos x="17" y="31"/>
                    </a:cxn>
                    <a:cxn ang="0">
                      <a:pos x="24" y="67"/>
                    </a:cxn>
                    <a:cxn ang="0">
                      <a:pos x="7" y="55"/>
                    </a:cxn>
                    <a:cxn ang="0">
                      <a:pos x="2" y="44"/>
                    </a:cxn>
                    <a:cxn ang="0">
                      <a:pos x="0" y="34"/>
                    </a:cxn>
                    <a:cxn ang="0">
                      <a:pos x="1" y="25"/>
                    </a:cxn>
                    <a:cxn ang="0">
                      <a:pos x="7" y="10"/>
                    </a:cxn>
                    <a:cxn ang="0">
                      <a:pos x="12" y="0"/>
                    </a:cxn>
                    <a:cxn ang="0">
                      <a:pos x="12" y="0"/>
                    </a:cxn>
                    <a:cxn ang="0">
                      <a:pos x="17" y="9"/>
                    </a:cxn>
                  </a:cxnLst>
                  <a:rect l="0" t="0" r="r" b="b"/>
                  <a:pathLst>
                    <a:path w="36" h="67">
                      <a:moveTo>
                        <a:pt x="17" y="9"/>
                      </a:moveTo>
                      <a:cubicBezTo>
                        <a:pt x="20" y="12"/>
                        <a:pt x="22" y="15"/>
                        <a:pt x="25" y="18"/>
                      </a:cubicBezTo>
                      <a:cubicBezTo>
                        <a:pt x="27" y="20"/>
                        <a:pt x="28" y="21"/>
                        <a:pt x="29" y="23"/>
                      </a:cubicBezTo>
                      <a:cubicBezTo>
                        <a:pt x="31" y="26"/>
                        <a:pt x="33" y="29"/>
                        <a:pt x="34" y="32"/>
                      </a:cubicBezTo>
                      <a:cubicBezTo>
                        <a:pt x="35" y="36"/>
                        <a:pt x="36" y="39"/>
                        <a:pt x="36" y="43"/>
                      </a:cubicBezTo>
                      <a:cubicBezTo>
                        <a:pt x="35" y="47"/>
                        <a:pt x="35" y="50"/>
                        <a:pt x="34" y="53"/>
                      </a:cubicBezTo>
                      <a:cubicBezTo>
                        <a:pt x="32" y="57"/>
                        <a:pt x="30" y="61"/>
                        <a:pt x="28" y="64"/>
                      </a:cubicBezTo>
                      <a:cubicBezTo>
                        <a:pt x="23" y="54"/>
                        <a:pt x="19" y="43"/>
                        <a:pt x="17" y="31"/>
                      </a:cubicBezTo>
                      <a:cubicBezTo>
                        <a:pt x="16" y="46"/>
                        <a:pt x="18" y="58"/>
                        <a:pt x="24" y="67"/>
                      </a:cubicBezTo>
                      <a:cubicBezTo>
                        <a:pt x="16" y="63"/>
                        <a:pt x="10" y="59"/>
                        <a:pt x="7" y="55"/>
                      </a:cubicBezTo>
                      <a:cubicBezTo>
                        <a:pt x="5" y="51"/>
                        <a:pt x="3" y="48"/>
                        <a:pt x="2" y="44"/>
                      </a:cubicBezTo>
                      <a:cubicBezTo>
                        <a:pt x="1" y="41"/>
                        <a:pt x="0" y="38"/>
                        <a:pt x="0" y="34"/>
                      </a:cubicBezTo>
                      <a:cubicBezTo>
                        <a:pt x="0" y="31"/>
                        <a:pt x="1" y="28"/>
                        <a:pt x="1" y="25"/>
                      </a:cubicBezTo>
                      <a:cubicBezTo>
                        <a:pt x="2" y="22"/>
                        <a:pt x="4" y="17"/>
                        <a:pt x="7" y="10"/>
                      </a:cubicBezTo>
                      <a:cubicBezTo>
                        <a:pt x="12" y="0"/>
                        <a:pt x="12" y="0"/>
                        <a:pt x="12" y="0"/>
                      </a:cubicBezTo>
                      <a:cubicBezTo>
                        <a:pt x="12" y="0"/>
                        <a:pt x="12" y="0"/>
                        <a:pt x="12" y="0"/>
                      </a:cubicBezTo>
                      <a:cubicBezTo>
                        <a:pt x="12" y="4"/>
                        <a:pt x="14" y="8"/>
                        <a:pt x="17" y="9"/>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31" name="Freeform 182"/>
                <p:cNvSpPr/>
                <p:nvPr/>
              </p:nvSpPr>
              <p:spPr bwMode="auto">
                <a:xfrm>
                  <a:off x="6235700" y="1536701"/>
                  <a:ext cx="203200" cy="277813"/>
                </a:xfrm>
                <a:custGeom>
                  <a:avLst/>
                  <a:gdLst/>
                  <a:ahLst/>
                  <a:cxnLst>
                    <a:cxn ang="0">
                      <a:pos x="12" y="4"/>
                    </a:cxn>
                    <a:cxn ang="0">
                      <a:pos x="30" y="12"/>
                    </a:cxn>
                    <a:cxn ang="0">
                      <a:pos x="38" y="19"/>
                    </a:cxn>
                    <a:cxn ang="0">
                      <a:pos x="44" y="29"/>
                    </a:cxn>
                    <a:cxn ang="0">
                      <a:pos x="48" y="42"/>
                    </a:cxn>
                    <a:cxn ang="0">
                      <a:pos x="44" y="67"/>
                    </a:cxn>
                    <a:cxn ang="0">
                      <a:pos x="21" y="30"/>
                    </a:cxn>
                    <a:cxn ang="0">
                      <a:pos x="38" y="67"/>
                    </a:cxn>
                    <a:cxn ang="0">
                      <a:pos x="25" y="62"/>
                    </a:cxn>
                    <a:cxn ang="0">
                      <a:pos x="14" y="55"/>
                    </a:cxn>
                    <a:cxn ang="0">
                      <a:pos x="7" y="45"/>
                    </a:cxn>
                    <a:cxn ang="0">
                      <a:pos x="4" y="33"/>
                    </a:cxn>
                    <a:cxn ang="0">
                      <a:pos x="4" y="26"/>
                    </a:cxn>
                    <a:cxn ang="0">
                      <a:pos x="4" y="11"/>
                    </a:cxn>
                    <a:cxn ang="0">
                      <a:pos x="0" y="0"/>
                    </a:cxn>
                    <a:cxn ang="0">
                      <a:pos x="1" y="0"/>
                    </a:cxn>
                    <a:cxn ang="0">
                      <a:pos x="12" y="4"/>
                    </a:cxn>
                  </a:cxnLst>
                  <a:rect l="0" t="0" r="r" b="b"/>
                  <a:pathLst>
                    <a:path w="49" h="67">
                      <a:moveTo>
                        <a:pt x="12" y="4"/>
                      </a:moveTo>
                      <a:cubicBezTo>
                        <a:pt x="20" y="7"/>
                        <a:pt x="26" y="10"/>
                        <a:pt x="30" y="12"/>
                      </a:cubicBezTo>
                      <a:cubicBezTo>
                        <a:pt x="33" y="14"/>
                        <a:pt x="35" y="17"/>
                        <a:pt x="38" y="19"/>
                      </a:cubicBezTo>
                      <a:cubicBezTo>
                        <a:pt x="40" y="22"/>
                        <a:pt x="43" y="25"/>
                        <a:pt x="44" y="29"/>
                      </a:cubicBezTo>
                      <a:cubicBezTo>
                        <a:pt x="47" y="33"/>
                        <a:pt x="48" y="37"/>
                        <a:pt x="48" y="42"/>
                      </a:cubicBezTo>
                      <a:cubicBezTo>
                        <a:pt x="49" y="48"/>
                        <a:pt x="47" y="57"/>
                        <a:pt x="44" y="67"/>
                      </a:cubicBezTo>
                      <a:cubicBezTo>
                        <a:pt x="41" y="53"/>
                        <a:pt x="34" y="41"/>
                        <a:pt x="21" y="30"/>
                      </a:cubicBezTo>
                      <a:cubicBezTo>
                        <a:pt x="29" y="42"/>
                        <a:pt x="34" y="54"/>
                        <a:pt x="38" y="67"/>
                      </a:cubicBezTo>
                      <a:cubicBezTo>
                        <a:pt x="33" y="66"/>
                        <a:pt x="29" y="65"/>
                        <a:pt x="25" y="62"/>
                      </a:cubicBezTo>
                      <a:cubicBezTo>
                        <a:pt x="21" y="61"/>
                        <a:pt x="17" y="58"/>
                        <a:pt x="14" y="55"/>
                      </a:cubicBezTo>
                      <a:cubicBezTo>
                        <a:pt x="11" y="52"/>
                        <a:pt x="9" y="49"/>
                        <a:pt x="7" y="45"/>
                      </a:cubicBezTo>
                      <a:cubicBezTo>
                        <a:pt x="6" y="41"/>
                        <a:pt x="5" y="37"/>
                        <a:pt x="4" y="33"/>
                      </a:cubicBezTo>
                      <a:cubicBezTo>
                        <a:pt x="4" y="30"/>
                        <a:pt x="3" y="28"/>
                        <a:pt x="4" y="26"/>
                      </a:cubicBezTo>
                      <a:cubicBezTo>
                        <a:pt x="4" y="21"/>
                        <a:pt x="4" y="16"/>
                        <a:pt x="4" y="11"/>
                      </a:cubicBezTo>
                      <a:cubicBezTo>
                        <a:pt x="5" y="8"/>
                        <a:pt x="3" y="4"/>
                        <a:pt x="0" y="0"/>
                      </a:cubicBezTo>
                      <a:cubicBezTo>
                        <a:pt x="1" y="0"/>
                        <a:pt x="1" y="0"/>
                        <a:pt x="1" y="0"/>
                      </a:cubicBezTo>
                      <a:lnTo>
                        <a:pt x="12" y="4"/>
                      </a:ln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32" name="Freeform 183"/>
                <p:cNvSpPr/>
                <p:nvPr/>
              </p:nvSpPr>
              <p:spPr bwMode="auto">
                <a:xfrm>
                  <a:off x="7042150" y="1341438"/>
                  <a:ext cx="107950" cy="207963"/>
                </a:xfrm>
                <a:custGeom>
                  <a:avLst/>
                  <a:gdLst/>
                  <a:ahLst/>
                  <a:cxnLst>
                    <a:cxn ang="0">
                      <a:pos x="20" y="0"/>
                    </a:cxn>
                    <a:cxn ang="0">
                      <a:pos x="20" y="0"/>
                    </a:cxn>
                    <a:cxn ang="0">
                      <a:pos x="21" y="8"/>
                    </a:cxn>
                    <a:cxn ang="0">
                      <a:pos x="24" y="16"/>
                    </a:cxn>
                    <a:cxn ang="0">
                      <a:pos x="26" y="21"/>
                    </a:cxn>
                    <a:cxn ang="0">
                      <a:pos x="26" y="29"/>
                    </a:cxn>
                    <a:cxn ang="0">
                      <a:pos x="24" y="36"/>
                    </a:cxn>
                    <a:cxn ang="0">
                      <a:pos x="20" y="43"/>
                    </a:cxn>
                    <a:cxn ang="0">
                      <a:pos x="13" y="48"/>
                    </a:cxn>
                    <a:cxn ang="0">
                      <a:pos x="15" y="23"/>
                    </a:cxn>
                    <a:cxn ang="0">
                      <a:pos x="9" y="50"/>
                    </a:cxn>
                    <a:cxn ang="0">
                      <a:pos x="1" y="36"/>
                    </a:cxn>
                    <a:cxn ang="0">
                      <a:pos x="1" y="27"/>
                    </a:cxn>
                    <a:cxn ang="0">
                      <a:pos x="2" y="20"/>
                    </a:cxn>
                    <a:cxn ang="0">
                      <a:pos x="6" y="14"/>
                    </a:cxn>
                    <a:cxn ang="0">
                      <a:pos x="14" y="5"/>
                    </a:cxn>
                    <a:cxn ang="0">
                      <a:pos x="20" y="0"/>
                    </a:cxn>
                  </a:cxnLst>
                  <a:rect l="0" t="0" r="r" b="b"/>
                  <a:pathLst>
                    <a:path w="26" h="50">
                      <a:moveTo>
                        <a:pt x="20" y="0"/>
                      </a:moveTo>
                      <a:cubicBezTo>
                        <a:pt x="20" y="0"/>
                        <a:pt x="20" y="0"/>
                        <a:pt x="20" y="0"/>
                      </a:cubicBezTo>
                      <a:cubicBezTo>
                        <a:pt x="19" y="3"/>
                        <a:pt x="20" y="6"/>
                        <a:pt x="21" y="8"/>
                      </a:cubicBezTo>
                      <a:cubicBezTo>
                        <a:pt x="22" y="11"/>
                        <a:pt x="23" y="14"/>
                        <a:pt x="24" y="16"/>
                      </a:cubicBezTo>
                      <a:cubicBezTo>
                        <a:pt x="25" y="18"/>
                        <a:pt x="25" y="19"/>
                        <a:pt x="26" y="21"/>
                      </a:cubicBezTo>
                      <a:cubicBezTo>
                        <a:pt x="26" y="23"/>
                        <a:pt x="26" y="26"/>
                        <a:pt x="26" y="29"/>
                      </a:cubicBezTo>
                      <a:cubicBezTo>
                        <a:pt x="26" y="31"/>
                        <a:pt x="25" y="34"/>
                        <a:pt x="24" y="36"/>
                      </a:cubicBezTo>
                      <a:cubicBezTo>
                        <a:pt x="23" y="39"/>
                        <a:pt x="22" y="41"/>
                        <a:pt x="20" y="43"/>
                      </a:cubicBezTo>
                      <a:cubicBezTo>
                        <a:pt x="18" y="45"/>
                        <a:pt x="15" y="47"/>
                        <a:pt x="13" y="48"/>
                      </a:cubicBezTo>
                      <a:cubicBezTo>
                        <a:pt x="12" y="40"/>
                        <a:pt x="13" y="31"/>
                        <a:pt x="15" y="23"/>
                      </a:cubicBezTo>
                      <a:cubicBezTo>
                        <a:pt x="10" y="32"/>
                        <a:pt x="8" y="41"/>
                        <a:pt x="9" y="50"/>
                      </a:cubicBezTo>
                      <a:cubicBezTo>
                        <a:pt x="5" y="44"/>
                        <a:pt x="2" y="40"/>
                        <a:pt x="1" y="36"/>
                      </a:cubicBezTo>
                      <a:cubicBezTo>
                        <a:pt x="1" y="33"/>
                        <a:pt x="0" y="30"/>
                        <a:pt x="1" y="27"/>
                      </a:cubicBezTo>
                      <a:cubicBezTo>
                        <a:pt x="1" y="25"/>
                        <a:pt x="1" y="22"/>
                        <a:pt x="2" y="20"/>
                      </a:cubicBezTo>
                      <a:cubicBezTo>
                        <a:pt x="3" y="18"/>
                        <a:pt x="4" y="16"/>
                        <a:pt x="6" y="14"/>
                      </a:cubicBezTo>
                      <a:cubicBezTo>
                        <a:pt x="7" y="12"/>
                        <a:pt x="10" y="9"/>
                        <a:pt x="14" y="5"/>
                      </a:cubicBezTo>
                      <a:lnTo>
                        <a:pt x="20" y="0"/>
                      </a:ln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33" name="Freeform 184"/>
                <p:cNvSpPr/>
                <p:nvPr/>
              </p:nvSpPr>
              <p:spPr bwMode="auto">
                <a:xfrm>
                  <a:off x="6624637" y="1354138"/>
                  <a:ext cx="82550" cy="157163"/>
                </a:xfrm>
                <a:custGeom>
                  <a:avLst/>
                  <a:gdLst/>
                  <a:ahLst/>
                  <a:cxnLst>
                    <a:cxn ang="0">
                      <a:pos x="5" y="6"/>
                    </a:cxn>
                    <a:cxn ang="0">
                      <a:pos x="6" y="0"/>
                    </a:cxn>
                    <a:cxn ang="0">
                      <a:pos x="6" y="0"/>
                    </a:cxn>
                    <a:cxn ang="0">
                      <a:pos x="10" y="4"/>
                    </a:cxn>
                    <a:cxn ang="0">
                      <a:pos x="16" y="11"/>
                    </a:cxn>
                    <a:cxn ang="0">
                      <a:pos x="18" y="16"/>
                    </a:cxn>
                    <a:cxn ang="0">
                      <a:pos x="20" y="22"/>
                    </a:cxn>
                    <a:cxn ang="0">
                      <a:pos x="19" y="28"/>
                    </a:cxn>
                    <a:cxn ang="0">
                      <a:pos x="12" y="38"/>
                    </a:cxn>
                    <a:cxn ang="0">
                      <a:pos x="9" y="18"/>
                    </a:cxn>
                    <a:cxn ang="0">
                      <a:pos x="9" y="37"/>
                    </a:cxn>
                    <a:cxn ang="0">
                      <a:pos x="4" y="33"/>
                    </a:cxn>
                    <a:cxn ang="0">
                      <a:pos x="1" y="27"/>
                    </a:cxn>
                    <a:cxn ang="0">
                      <a:pos x="0" y="21"/>
                    </a:cxn>
                    <a:cxn ang="0">
                      <a:pos x="1" y="15"/>
                    </a:cxn>
                    <a:cxn ang="0">
                      <a:pos x="2" y="12"/>
                    </a:cxn>
                    <a:cxn ang="0">
                      <a:pos x="5" y="6"/>
                    </a:cxn>
                  </a:cxnLst>
                  <a:rect l="0" t="0" r="r" b="b"/>
                  <a:pathLst>
                    <a:path w="20" h="38">
                      <a:moveTo>
                        <a:pt x="5" y="6"/>
                      </a:moveTo>
                      <a:cubicBezTo>
                        <a:pt x="6" y="4"/>
                        <a:pt x="7" y="2"/>
                        <a:pt x="6" y="0"/>
                      </a:cubicBezTo>
                      <a:cubicBezTo>
                        <a:pt x="6" y="0"/>
                        <a:pt x="6" y="0"/>
                        <a:pt x="6" y="0"/>
                      </a:cubicBezTo>
                      <a:cubicBezTo>
                        <a:pt x="10" y="4"/>
                        <a:pt x="10" y="4"/>
                        <a:pt x="10" y="4"/>
                      </a:cubicBezTo>
                      <a:cubicBezTo>
                        <a:pt x="13" y="8"/>
                        <a:pt x="15" y="10"/>
                        <a:pt x="16" y="11"/>
                      </a:cubicBezTo>
                      <a:cubicBezTo>
                        <a:pt x="17" y="13"/>
                        <a:pt x="18" y="15"/>
                        <a:pt x="18" y="16"/>
                      </a:cubicBezTo>
                      <a:cubicBezTo>
                        <a:pt x="19" y="18"/>
                        <a:pt x="20" y="20"/>
                        <a:pt x="20" y="22"/>
                      </a:cubicBezTo>
                      <a:cubicBezTo>
                        <a:pt x="20" y="24"/>
                        <a:pt x="19" y="26"/>
                        <a:pt x="19" y="28"/>
                      </a:cubicBezTo>
                      <a:cubicBezTo>
                        <a:pt x="18" y="31"/>
                        <a:pt x="15" y="35"/>
                        <a:pt x="12" y="38"/>
                      </a:cubicBezTo>
                      <a:cubicBezTo>
                        <a:pt x="13" y="32"/>
                        <a:pt x="12" y="25"/>
                        <a:pt x="9" y="18"/>
                      </a:cubicBezTo>
                      <a:cubicBezTo>
                        <a:pt x="10" y="24"/>
                        <a:pt x="10" y="31"/>
                        <a:pt x="9" y="37"/>
                      </a:cubicBezTo>
                      <a:cubicBezTo>
                        <a:pt x="7" y="36"/>
                        <a:pt x="6" y="35"/>
                        <a:pt x="4" y="33"/>
                      </a:cubicBezTo>
                      <a:cubicBezTo>
                        <a:pt x="3" y="31"/>
                        <a:pt x="2" y="29"/>
                        <a:pt x="1" y="27"/>
                      </a:cubicBezTo>
                      <a:cubicBezTo>
                        <a:pt x="0" y="26"/>
                        <a:pt x="0" y="24"/>
                        <a:pt x="0" y="21"/>
                      </a:cubicBezTo>
                      <a:cubicBezTo>
                        <a:pt x="0" y="19"/>
                        <a:pt x="0" y="17"/>
                        <a:pt x="1" y="15"/>
                      </a:cubicBezTo>
                      <a:cubicBezTo>
                        <a:pt x="1" y="14"/>
                        <a:pt x="2" y="13"/>
                        <a:pt x="2" y="12"/>
                      </a:cubicBezTo>
                      <a:cubicBezTo>
                        <a:pt x="3" y="10"/>
                        <a:pt x="4" y="8"/>
                        <a:pt x="5" y="6"/>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34" name="Freeform 185"/>
                <p:cNvSpPr/>
                <p:nvPr/>
              </p:nvSpPr>
              <p:spPr bwMode="auto">
                <a:xfrm>
                  <a:off x="6235700" y="2220913"/>
                  <a:ext cx="276225" cy="198438"/>
                </a:xfrm>
                <a:custGeom>
                  <a:avLst/>
                  <a:gdLst/>
                  <a:ahLst/>
                  <a:cxnLst>
                    <a:cxn ang="0">
                      <a:pos x="29" y="5"/>
                    </a:cxn>
                    <a:cxn ang="0">
                      <a:pos x="43" y="1"/>
                    </a:cxn>
                    <a:cxn ang="0">
                      <a:pos x="67" y="6"/>
                    </a:cxn>
                    <a:cxn ang="0">
                      <a:pos x="31" y="28"/>
                    </a:cxn>
                    <a:cxn ang="0">
                      <a:pos x="67" y="12"/>
                    </a:cxn>
                    <a:cxn ang="0">
                      <a:pos x="63" y="25"/>
                    </a:cxn>
                    <a:cxn ang="0">
                      <a:pos x="55" y="35"/>
                    </a:cxn>
                    <a:cxn ang="0">
                      <a:pos x="45" y="42"/>
                    </a:cxn>
                    <a:cxn ang="0">
                      <a:pos x="33" y="45"/>
                    </a:cxn>
                    <a:cxn ang="0">
                      <a:pos x="26" y="46"/>
                    </a:cxn>
                    <a:cxn ang="0">
                      <a:pos x="11" y="45"/>
                    </a:cxn>
                    <a:cxn ang="0">
                      <a:pos x="0" y="48"/>
                    </a:cxn>
                    <a:cxn ang="0">
                      <a:pos x="0" y="48"/>
                    </a:cxn>
                    <a:cxn ang="0">
                      <a:pos x="4" y="37"/>
                    </a:cxn>
                    <a:cxn ang="0">
                      <a:pos x="13" y="19"/>
                    </a:cxn>
                    <a:cxn ang="0">
                      <a:pos x="20" y="11"/>
                    </a:cxn>
                    <a:cxn ang="0">
                      <a:pos x="29" y="5"/>
                    </a:cxn>
                  </a:cxnLst>
                  <a:rect l="0" t="0" r="r" b="b"/>
                  <a:pathLst>
                    <a:path w="67" h="48">
                      <a:moveTo>
                        <a:pt x="29" y="5"/>
                      </a:moveTo>
                      <a:cubicBezTo>
                        <a:pt x="34" y="3"/>
                        <a:pt x="38" y="1"/>
                        <a:pt x="43" y="1"/>
                      </a:cubicBezTo>
                      <a:cubicBezTo>
                        <a:pt x="49" y="0"/>
                        <a:pt x="57" y="2"/>
                        <a:pt x="67" y="6"/>
                      </a:cubicBezTo>
                      <a:cubicBezTo>
                        <a:pt x="54" y="9"/>
                        <a:pt x="42" y="16"/>
                        <a:pt x="31" y="28"/>
                      </a:cubicBezTo>
                      <a:cubicBezTo>
                        <a:pt x="42" y="21"/>
                        <a:pt x="54" y="15"/>
                        <a:pt x="67" y="12"/>
                      </a:cubicBezTo>
                      <a:cubicBezTo>
                        <a:pt x="67" y="17"/>
                        <a:pt x="65" y="21"/>
                        <a:pt x="63" y="25"/>
                      </a:cubicBezTo>
                      <a:cubicBezTo>
                        <a:pt x="61" y="29"/>
                        <a:pt x="58" y="32"/>
                        <a:pt x="55" y="35"/>
                      </a:cubicBezTo>
                      <a:cubicBezTo>
                        <a:pt x="52" y="38"/>
                        <a:pt x="49" y="40"/>
                        <a:pt x="45" y="42"/>
                      </a:cubicBezTo>
                      <a:cubicBezTo>
                        <a:pt x="41" y="44"/>
                        <a:pt x="37" y="45"/>
                        <a:pt x="33" y="45"/>
                      </a:cubicBezTo>
                      <a:cubicBezTo>
                        <a:pt x="30" y="46"/>
                        <a:pt x="28" y="46"/>
                        <a:pt x="26" y="46"/>
                      </a:cubicBezTo>
                      <a:cubicBezTo>
                        <a:pt x="21" y="45"/>
                        <a:pt x="16" y="45"/>
                        <a:pt x="11" y="45"/>
                      </a:cubicBezTo>
                      <a:cubicBezTo>
                        <a:pt x="7" y="44"/>
                        <a:pt x="3" y="45"/>
                        <a:pt x="0" y="48"/>
                      </a:cubicBezTo>
                      <a:cubicBezTo>
                        <a:pt x="0" y="48"/>
                        <a:pt x="0" y="48"/>
                        <a:pt x="0" y="48"/>
                      </a:cubicBezTo>
                      <a:cubicBezTo>
                        <a:pt x="4" y="37"/>
                        <a:pt x="4" y="37"/>
                        <a:pt x="4" y="37"/>
                      </a:cubicBezTo>
                      <a:cubicBezTo>
                        <a:pt x="8" y="28"/>
                        <a:pt x="11" y="22"/>
                        <a:pt x="13" y="19"/>
                      </a:cubicBezTo>
                      <a:cubicBezTo>
                        <a:pt x="15" y="16"/>
                        <a:pt x="17" y="14"/>
                        <a:pt x="20" y="11"/>
                      </a:cubicBezTo>
                      <a:cubicBezTo>
                        <a:pt x="23" y="8"/>
                        <a:pt x="26" y="6"/>
                        <a:pt x="29" y="5"/>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grpSp>
        </p:grpSp>
        <p:grpSp>
          <p:nvGrpSpPr>
            <p:cNvPr id="15" name="Group 196"/>
            <p:cNvGrpSpPr/>
            <p:nvPr/>
          </p:nvGrpSpPr>
          <p:grpSpPr>
            <a:xfrm>
              <a:off x="2225" y="7158"/>
              <a:ext cx="575" cy="1055"/>
              <a:chOff x="825500" y="2846388"/>
              <a:chExt cx="273050" cy="622300"/>
            </a:xfrm>
            <a:solidFill>
              <a:srgbClr val="237DB9"/>
            </a:solidFill>
          </p:grpSpPr>
          <p:sp>
            <p:nvSpPr>
              <p:cNvPr id="1125" name="Freeform 101"/>
              <p:cNvSpPr/>
              <p:nvPr/>
            </p:nvSpPr>
            <p:spPr bwMode="auto">
              <a:xfrm>
                <a:off x="915988" y="3116263"/>
                <a:ext cx="157163" cy="185738"/>
              </a:xfrm>
              <a:custGeom>
                <a:avLst/>
                <a:gdLst/>
                <a:ahLst/>
                <a:cxnLst>
                  <a:cxn ang="0">
                    <a:pos x="4" y="45"/>
                  </a:cxn>
                  <a:cxn ang="0">
                    <a:pos x="30" y="0"/>
                  </a:cxn>
                  <a:cxn ang="0">
                    <a:pos x="4" y="45"/>
                  </a:cxn>
                </a:cxnLst>
                <a:rect l="0" t="0" r="r" b="b"/>
                <a:pathLst>
                  <a:path w="38" h="45">
                    <a:moveTo>
                      <a:pt x="4" y="45"/>
                    </a:moveTo>
                    <a:cubicBezTo>
                      <a:pt x="0" y="21"/>
                      <a:pt x="9" y="6"/>
                      <a:pt x="30" y="0"/>
                    </a:cubicBezTo>
                    <a:cubicBezTo>
                      <a:pt x="38" y="24"/>
                      <a:pt x="29" y="39"/>
                      <a:pt x="4" y="45"/>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1126" name="Freeform 102"/>
              <p:cNvSpPr/>
              <p:nvPr/>
            </p:nvSpPr>
            <p:spPr bwMode="auto">
              <a:xfrm>
                <a:off x="925513" y="2846388"/>
                <a:ext cx="157163" cy="185738"/>
              </a:xfrm>
              <a:custGeom>
                <a:avLst/>
                <a:gdLst/>
                <a:ahLst/>
                <a:cxnLst>
                  <a:cxn ang="0">
                    <a:pos x="30" y="0"/>
                  </a:cxn>
                  <a:cxn ang="0">
                    <a:pos x="4" y="45"/>
                  </a:cxn>
                  <a:cxn ang="0">
                    <a:pos x="30" y="0"/>
                  </a:cxn>
                </a:cxnLst>
                <a:rect l="0" t="0" r="r" b="b"/>
                <a:pathLst>
                  <a:path w="38" h="45">
                    <a:moveTo>
                      <a:pt x="30" y="0"/>
                    </a:moveTo>
                    <a:cubicBezTo>
                      <a:pt x="38" y="24"/>
                      <a:pt x="29" y="39"/>
                      <a:pt x="4" y="45"/>
                    </a:cubicBezTo>
                    <a:cubicBezTo>
                      <a:pt x="0" y="21"/>
                      <a:pt x="9" y="6"/>
                      <a:pt x="30"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1127" name="Freeform 103"/>
              <p:cNvSpPr/>
              <p:nvPr/>
            </p:nvSpPr>
            <p:spPr bwMode="auto">
              <a:xfrm>
                <a:off x="974725" y="3360738"/>
                <a:ext cx="123825" cy="107950"/>
              </a:xfrm>
              <a:custGeom>
                <a:avLst/>
                <a:gdLst/>
                <a:ahLst/>
                <a:cxnLst>
                  <a:cxn ang="0">
                    <a:pos x="0" y="21"/>
                  </a:cxn>
                  <a:cxn ang="0">
                    <a:pos x="30" y="3"/>
                  </a:cxn>
                  <a:cxn ang="0">
                    <a:pos x="0" y="21"/>
                  </a:cxn>
                </a:cxnLst>
                <a:rect l="0" t="0" r="r" b="b"/>
                <a:pathLst>
                  <a:path w="30" h="26">
                    <a:moveTo>
                      <a:pt x="0" y="21"/>
                    </a:moveTo>
                    <a:cubicBezTo>
                      <a:pt x="6" y="6"/>
                      <a:pt x="16" y="0"/>
                      <a:pt x="30" y="3"/>
                    </a:cubicBezTo>
                    <a:cubicBezTo>
                      <a:pt x="27" y="20"/>
                      <a:pt x="16" y="26"/>
                      <a:pt x="0" y="21"/>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1128" name="Freeform 104"/>
              <p:cNvSpPr/>
              <p:nvPr/>
            </p:nvSpPr>
            <p:spPr bwMode="auto">
              <a:xfrm>
                <a:off x="825500" y="3335338"/>
                <a:ext cx="107950" cy="128588"/>
              </a:xfrm>
              <a:custGeom>
                <a:avLst/>
                <a:gdLst/>
                <a:ahLst/>
                <a:cxnLst>
                  <a:cxn ang="0">
                    <a:pos x="23" y="31"/>
                  </a:cxn>
                  <a:cxn ang="0">
                    <a:pos x="5" y="0"/>
                  </a:cxn>
                  <a:cxn ang="0">
                    <a:pos x="23" y="31"/>
                  </a:cxn>
                </a:cxnLst>
                <a:rect l="0" t="0" r="r" b="b"/>
                <a:pathLst>
                  <a:path w="26" h="31">
                    <a:moveTo>
                      <a:pt x="23" y="31"/>
                    </a:moveTo>
                    <a:cubicBezTo>
                      <a:pt x="6" y="27"/>
                      <a:pt x="0" y="17"/>
                      <a:pt x="5" y="0"/>
                    </a:cubicBezTo>
                    <a:cubicBezTo>
                      <a:pt x="20" y="6"/>
                      <a:pt x="26" y="17"/>
                      <a:pt x="23" y="31"/>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grpSp>
      </p:grpSp>
      <p:pic>
        <p:nvPicPr>
          <p:cNvPr id="26" name="图片 25" descr="0116e6821abf8d9d7ec5c9c9e77eaef8"/>
          <p:cNvPicPr>
            <a:picLocks noChangeAspect="1"/>
          </p:cNvPicPr>
          <p:nvPr/>
        </p:nvPicPr>
        <p:blipFill>
          <a:blip r:embed="rId9"/>
          <a:srcRect t="-4143" r="-3437" b="49289"/>
          <a:stretch>
            <a:fillRect/>
          </a:stretch>
        </p:blipFill>
        <p:spPr>
          <a:xfrm rot="2400000">
            <a:off x="87331" y="4374158"/>
            <a:ext cx="2402205" cy="1492885"/>
          </a:xfrm>
          <a:prstGeom prst="ellipse">
            <a:avLst/>
          </a:prstGeom>
        </p:spPr>
      </p:pic>
      <p:sp>
        <p:nvSpPr>
          <p:cNvPr id="107" name="AutoShape 7"/>
          <p:cNvSpPr>
            <a:spLocks noChangeArrowheads="1"/>
          </p:cNvSpPr>
          <p:nvPr/>
        </p:nvSpPr>
        <p:spPr bwMode="auto">
          <a:xfrm>
            <a:off x="1089152" y="237744"/>
            <a:ext cx="1522661" cy="838200"/>
          </a:xfrm>
          <a:prstGeom prst="horizontalScroll">
            <a:avLst>
              <a:gd name="adj" fmla="val 12500"/>
            </a:avLst>
          </a:prstGeom>
          <a:solidFill>
            <a:schemeClr val="accent1"/>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3:</a:t>
            </a:r>
          </a:p>
        </p:txBody>
      </p:sp>
      <p:sp>
        <p:nvSpPr>
          <p:cNvPr id="110" name="Rectangle 8"/>
          <p:cNvSpPr>
            <a:spLocks noChangeArrowheads="1"/>
          </p:cNvSpPr>
          <p:nvPr/>
        </p:nvSpPr>
        <p:spPr bwMode="auto">
          <a:xfrm>
            <a:off x="2852929" y="359665"/>
            <a:ext cx="696903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20000"/>
              </a:spcBef>
            </a:pPr>
            <a:r>
              <a:rPr lang="en-US" sz="3200" b="1" dirty="0" err="1">
                <a:latin typeface="Times New Roman" pitchFamily="18" charset="0"/>
                <a:cs typeface="Times New Roman" pitchFamily="18" charset="0"/>
              </a:rPr>
              <a:t>Đếm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thêm</a:t>
            </a:r>
            <a:r>
              <a:rPr lang="en-US" sz="3200" b="1" dirty="0">
                <a:latin typeface="Times New Roman" pitchFamily="18" charset="0"/>
                <a:cs typeface="Times New Roman" pitchFamily="18" charset="0"/>
              </a:rPr>
              <a:t> 7 </a:t>
            </a:r>
            <a:r>
              <a:rPr lang="en-US" sz="3200" b="1" dirty="0" err="1">
                <a:latin typeface="Times New Roman" pitchFamily="18" charset="0"/>
                <a:cs typeface="Times New Roman" pitchFamily="18" charset="0"/>
              </a:rPr>
              <a:t>rồi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thích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hợp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chỗ</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trống</a:t>
            </a:r>
            <a:r>
              <a:rPr lang="en-US" sz="3200" b="1" dirty="0">
                <a:latin typeface="Times New Roman" pitchFamily="18" charset="0"/>
                <a:cs typeface="Times New Roman" pitchFamily="18" charset="0"/>
              </a:rPr>
              <a:t>?</a:t>
            </a:r>
          </a:p>
        </p:txBody>
      </p:sp>
      <p:grpSp>
        <p:nvGrpSpPr>
          <p:cNvPr id="111" name="Group 19"/>
          <p:cNvGrpSpPr>
            <a:grpSpLocks/>
          </p:cNvGrpSpPr>
          <p:nvPr/>
        </p:nvGrpSpPr>
        <p:grpSpPr bwMode="auto">
          <a:xfrm>
            <a:off x="1112520" y="1758696"/>
            <a:ext cx="9042400" cy="609600"/>
            <a:chOff x="720" y="2208"/>
            <a:chExt cx="3840" cy="384"/>
          </a:xfrm>
        </p:grpSpPr>
        <p:sp>
          <p:nvSpPr>
            <p:cNvPr id="112" name="Rectangle 9"/>
            <p:cNvSpPr>
              <a:spLocks noChangeArrowheads="1"/>
            </p:cNvSpPr>
            <p:nvPr/>
          </p:nvSpPr>
          <p:spPr bwMode="auto">
            <a:xfrm>
              <a:off x="720"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13" name="Rectangle 10"/>
            <p:cNvSpPr>
              <a:spLocks noChangeArrowheads="1"/>
            </p:cNvSpPr>
            <p:nvPr/>
          </p:nvSpPr>
          <p:spPr bwMode="auto">
            <a:xfrm>
              <a:off x="1104"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14" name="Rectangle 11"/>
            <p:cNvSpPr>
              <a:spLocks noChangeArrowheads="1"/>
            </p:cNvSpPr>
            <p:nvPr/>
          </p:nvSpPr>
          <p:spPr bwMode="auto">
            <a:xfrm>
              <a:off x="1488"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15" name="Rectangle 12"/>
            <p:cNvSpPr>
              <a:spLocks noChangeArrowheads="1"/>
            </p:cNvSpPr>
            <p:nvPr/>
          </p:nvSpPr>
          <p:spPr bwMode="auto">
            <a:xfrm>
              <a:off x="1872"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18" name="Rectangle 13"/>
            <p:cNvSpPr>
              <a:spLocks noChangeArrowheads="1"/>
            </p:cNvSpPr>
            <p:nvPr/>
          </p:nvSpPr>
          <p:spPr bwMode="auto">
            <a:xfrm>
              <a:off x="2256"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19" name="Rectangle 14"/>
            <p:cNvSpPr>
              <a:spLocks noChangeArrowheads="1"/>
            </p:cNvSpPr>
            <p:nvPr/>
          </p:nvSpPr>
          <p:spPr bwMode="auto">
            <a:xfrm>
              <a:off x="2640"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20" name="Rectangle 15"/>
            <p:cNvSpPr>
              <a:spLocks noChangeArrowheads="1"/>
            </p:cNvSpPr>
            <p:nvPr/>
          </p:nvSpPr>
          <p:spPr bwMode="auto">
            <a:xfrm>
              <a:off x="3024"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21" name="Rectangle 16"/>
            <p:cNvSpPr>
              <a:spLocks noChangeArrowheads="1"/>
            </p:cNvSpPr>
            <p:nvPr/>
          </p:nvSpPr>
          <p:spPr bwMode="auto">
            <a:xfrm>
              <a:off x="3408"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22" name="Rectangle 17"/>
            <p:cNvSpPr>
              <a:spLocks noChangeArrowheads="1"/>
            </p:cNvSpPr>
            <p:nvPr/>
          </p:nvSpPr>
          <p:spPr bwMode="auto">
            <a:xfrm>
              <a:off x="3792"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23" name="Rectangle 18"/>
            <p:cNvSpPr>
              <a:spLocks noChangeArrowheads="1"/>
            </p:cNvSpPr>
            <p:nvPr/>
          </p:nvSpPr>
          <p:spPr bwMode="auto">
            <a:xfrm>
              <a:off x="4176"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grpSp>
      <p:sp>
        <p:nvSpPr>
          <p:cNvPr id="124" name="Text Box 21"/>
          <p:cNvSpPr txBox="1">
            <a:spLocks noChangeArrowheads="1"/>
          </p:cNvSpPr>
          <p:nvPr/>
        </p:nvSpPr>
        <p:spPr bwMode="auto">
          <a:xfrm>
            <a:off x="1136036" y="1749552"/>
            <a:ext cx="91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t>  7</a:t>
            </a:r>
          </a:p>
        </p:txBody>
      </p:sp>
      <p:sp>
        <p:nvSpPr>
          <p:cNvPr id="125" name="Text Box 22"/>
          <p:cNvSpPr txBox="1">
            <a:spLocks noChangeArrowheads="1"/>
          </p:cNvSpPr>
          <p:nvPr/>
        </p:nvSpPr>
        <p:spPr bwMode="auto">
          <a:xfrm>
            <a:off x="1855364" y="1731264"/>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t>  14</a:t>
            </a:r>
          </a:p>
        </p:txBody>
      </p:sp>
      <p:sp>
        <p:nvSpPr>
          <p:cNvPr id="126" name="Text Box 23"/>
          <p:cNvSpPr txBox="1">
            <a:spLocks noChangeArrowheads="1"/>
          </p:cNvSpPr>
          <p:nvPr/>
        </p:nvSpPr>
        <p:spPr bwMode="auto">
          <a:xfrm>
            <a:off x="3148732" y="1731264"/>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t>21</a:t>
            </a:r>
          </a:p>
        </p:txBody>
      </p:sp>
      <p:sp>
        <p:nvSpPr>
          <p:cNvPr id="127" name="Text Box 24"/>
          <p:cNvSpPr txBox="1">
            <a:spLocks noChangeArrowheads="1"/>
          </p:cNvSpPr>
          <p:nvPr/>
        </p:nvSpPr>
        <p:spPr bwMode="auto">
          <a:xfrm>
            <a:off x="8478415" y="1751837"/>
            <a:ext cx="1098549"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a:t>63</a:t>
            </a:r>
          </a:p>
        </p:txBody>
      </p:sp>
      <p:sp>
        <p:nvSpPr>
          <p:cNvPr id="128" name="Text Box 25"/>
          <p:cNvSpPr txBox="1">
            <a:spLocks noChangeArrowheads="1"/>
          </p:cNvSpPr>
          <p:nvPr/>
        </p:nvSpPr>
        <p:spPr bwMode="auto">
          <a:xfrm>
            <a:off x="6704732" y="1760981"/>
            <a:ext cx="101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solidFill>
                  <a:srgbClr val="FF0000"/>
                </a:solidFill>
              </a:rPr>
              <a:t>49</a:t>
            </a:r>
          </a:p>
        </p:txBody>
      </p:sp>
      <p:sp>
        <p:nvSpPr>
          <p:cNvPr id="129" name="Text Box 26"/>
          <p:cNvSpPr txBox="1">
            <a:spLocks noChangeArrowheads="1"/>
          </p:cNvSpPr>
          <p:nvPr/>
        </p:nvSpPr>
        <p:spPr bwMode="auto">
          <a:xfrm>
            <a:off x="3961532" y="1743455"/>
            <a:ext cx="132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solidFill>
                  <a:srgbClr val="FF3300"/>
                </a:solidFill>
              </a:rPr>
              <a:t>28</a:t>
            </a:r>
          </a:p>
        </p:txBody>
      </p:sp>
      <p:sp>
        <p:nvSpPr>
          <p:cNvPr id="130" name="Text Box 27"/>
          <p:cNvSpPr txBox="1">
            <a:spLocks noChangeArrowheads="1"/>
          </p:cNvSpPr>
          <p:nvPr/>
        </p:nvSpPr>
        <p:spPr bwMode="auto">
          <a:xfrm>
            <a:off x="4857644" y="1747456"/>
            <a:ext cx="101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solidFill>
                  <a:srgbClr val="FF3300"/>
                </a:solidFill>
              </a:rPr>
              <a:t>35</a:t>
            </a:r>
          </a:p>
        </p:txBody>
      </p:sp>
      <p:sp>
        <p:nvSpPr>
          <p:cNvPr id="131" name="Text Box 28"/>
          <p:cNvSpPr txBox="1">
            <a:spLocks noChangeArrowheads="1"/>
          </p:cNvSpPr>
          <p:nvPr/>
        </p:nvSpPr>
        <p:spPr bwMode="auto">
          <a:xfrm>
            <a:off x="5790332" y="1770887"/>
            <a:ext cx="91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t>42</a:t>
            </a:r>
          </a:p>
        </p:txBody>
      </p:sp>
      <p:sp>
        <p:nvSpPr>
          <p:cNvPr id="132" name="Text Box 29"/>
          <p:cNvSpPr txBox="1">
            <a:spLocks noChangeArrowheads="1"/>
          </p:cNvSpPr>
          <p:nvPr/>
        </p:nvSpPr>
        <p:spPr bwMode="auto">
          <a:xfrm>
            <a:off x="7619132" y="1761743"/>
            <a:ext cx="101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solidFill>
                  <a:srgbClr val="FF3300"/>
                </a:solidFill>
              </a:rPr>
              <a:t>56</a:t>
            </a:r>
          </a:p>
        </p:txBody>
      </p:sp>
      <p:sp>
        <p:nvSpPr>
          <p:cNvPr id="133" name="Text Box 30"/>
          <p:cNvSpPr txBox="1">
            <a:spLocks noChangeArrowheads="1"/>
          </p:cNvSpPr>
          <p:nvPr/>
        </p:nvSpPr>
        <p:spPr bwMode="auto">
          <a:xfrm>
            <a:off x="9447932" y="1752599"/>
            <a:ext cx="1117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solidFill>
                  <a:srgbClr val="FF3300"/>
                </a:solidFill>
              </a:rPr>
              <a:t>70</a:t>
            </a:r>
          </a:p>
        </p:txBody>
      </p:sp>
      <p:sp>
        <p:nvSpPr>
          <p:cNvPr id="13" name="Curved Up Arrow 12"/>
          <p:cNvSpPr/>
          <p:nvPr/>
        </p:nvSpPr>
        <p:spPr>
          <a:xfrm>
            <a:off x="1494195" y="2496312"/>
            <a:ext cx="837525" cy="2834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Text Box 21"/>
          <p:cNvSpPr txBox="1">
            <a:spLocks noChangeArrowheads="1"/>
          </p:cNvSpPr>
          <p:nvPr/>
        </p:nvSpPr>
        <p:spPr bwMode="auto">
          <a:xfrm>
            <a:off x="1389020" y="2724912"/>
            <a:ext cx="91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2800" b="1" dirty="0">
                <a:solidFill>
                  <a:srgbClr val="FF0000"/>
                </a:solidFill>
              </a:rPr>
              <a:t>  + 7</a:t>
            </a:r>
          </a:p>
        </p:txBody>
      </p:sp>
      <p:sp>
        <p:nvSpPr>
          <p:cNvPr id="150" name="Curved Up Arrow 149"/>
          <p:cNvSpPr/>
          <p:nvPr/>
        </p:nvSpPr>
        <p:spPr>
          <a:xfrm>
            <a:off x="2579283" y="2520696"/>
            <a:ext cx="837525" cy="2834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Text Box 21"/>
          <p:cNvSpPr txBox="1">
            <a:spLocks noChangeArrowheads="1"/>
          </p:cNvSpPr>
          <p:nvPr/>
        </p:nvSpPr>
        <p:spPr bwMode="auto">
          <a:xfrm>
            <a:off x="2602124" y="2712720"/>
            <a:ext cx="91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2800" b="1" dirty="0">
                <a:solidFill>
                  <a:srgbClr val="FF0000"/>
                </a:solidFill>
              </a:rPr>
              <a:t>  + 7</a:t>
            </a:r>
          </a:p>
        </p:txBody>
      </p:sp>
      <p:pic>
        <p:nvPicPr>
          <p:cNvPr id="12" name="Tieng-vo-tay-su-kien-www_tiengdong_com">
            <a:hlinkClick r:id="" action="ppaction://media"/>
            <a:extLst>
              <a:ext uri="{FF2B5EF4-FFF2-40B4-BE49-F238E27FC236}">
                <a16:creationId xmlns:a16="http://schemas.microsoft.com/office/drawing/2014/main" id="{DFBF5652-6854-450F-8671-D1A632CF9DF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88450" y="3051461"/>
            <a:ext cx="406400" cy="406400"/>
          </a:xfrm>
          <a:prstGeom prst="rect">
            <a:avLst/>
          </a:prstGeom>
        </p:spPr>
      </p:pic>
    </p:spTree>
    <p:custDataLst>
      <p:tags r:id="rId1"/>
    </p:custDataLst>
    <p:extLst>
      <p:ext uri="{BB962C8B-B14F-4D97-AF65-F5344CB8AC3E}">
        <p14:creationId xmlns:p14="http://schemas.microsoft.com/office/powerpoint/2010/main" val="132908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10"/>
                                        </p:tgtEl>
                                        <p:attrNameLst>
                                          <p:attrName>style.visibility</p:attrName>
                                        </p:attrNameLst>
                                      </p:cBhvr>
                                      <p:to>
                                        <p:strVal val="visible"/>
                                      </p:to>
                                    </p:set>
                                    <p:anim calcmode="discrete" valueType="clr">
                                      <p:cBhvr override="childStyle">
                                        <p:cTn id="7" dur="80"/>
                                        <p:tgtEl>
                                          <p:spTgt spid="1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0"/>
                                        </p:tgtEl>
                                        <p:attrNameLst>
                                          <p:attrName>fillcolor</p:attrName>
                                        </p:attrNameLst>
                                      </p:cBhvr>
                                      <p:tavLst>
                                        <p:tav tm="0">
                                          <p:val>
                                            <p:clrVal>
                                              <a:schemeClr val="accent2"/>
                                            </p:clrVal>
                                          </p:val>
                                        </p:tav>
                                        <p:tav tm="50000">
                                          <p:val>
                                            <p:clrVal>
                                              <a:schemeClr val="hlink"/>
                                            </p:clrVal>
                                          </p:val>
                                        </p:tav>
                                      </p:tavLst>
                                    </p:anim>
                                    <p:set>
                                      <p:cBhvr>
                                        <p:cTn id="9" dur="80"/>
                                        <p:tgtEl>
                                          <p:spTgt spid="1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fade">
                                      <p:cBhvr>
                                        <p:cTn id="14" dur="1000"/>
                                        <p:tgtEl>
                                          <p:spTgt spid="111"/>
                                        </p:tgtEl>
                                      </p:cBhvr>
                                    </p:animEffect>
                                    <p:anim calcmode="lin" valueType="num">
                                      <p:cBhvr>
                                        <p:cTn id="15" dur="1000" fill="hold"/>
                                        <p:tgtEl>
                                          <p:spTgt spid="111"/>
                                        </p:tgtEl>
                                        <p:attrNameLst>
                                          <p:attrName>ppt_x</p:attrName>
                                        </p:attrNameLst>
                                      </p:cBhvr>
                                      <p:tavLst>
                                        <p:tav tm="0">
                                          <p:val>
                                            <p:strVal val="#ppt_x"/>
                                          </p:val>
                                        </p:tav>
                                        <p:tav tm="100000">
                                          <p:val>
                                            <p:strVal val="#ppt_x"/>
                                          </p:val>
                                        </p:tav>
                                      </p:tavLst>
                                    </p:anim>
                                    <p:anim calcmode="lin" valueType="num">
                                      <p:cBhvr>
                                        <p:cTn id="16" dur="1000" fill="hold"/>
                                        <p:tgtEl>
                                          <p:spTgt spid="1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1000"/>
                                        <p:tgtEl>
                                          <p:spTgt spid="124"/>
                                        </p:tgtEl>
                                      </p:cBhvr>
                                    </p:animEffect>
                                    <p:anim calcmode="lin" valueType="num">
                                      <p:cBhvr>
                                        <p:cTn id="20" dur="1000" fill="hold"/>
                                        <p:tgtEl>
                                          <p:spTgt spid="124"/>
                                        </p:tgtEl>
                                        <p:attrNameLst>
                                          <p:attrName>ppt_x</p:attrName>
                                        </p:attrNameLst>
                                      </p:cBhvr>
                                      <p:tavLst>
                                        <p:tav tm="0">
                                          <p:val>
                                            <p:strVal val="#ppt_x"/>
                                          </p:val>
                                        </p:tav>
                                        <p:tav tm="100000">
                                          <p:val>
                                            <p:strVal val="#ppt_x"/>
                                          </p:val>
                                        </p:tav>
                                      </p:tavLst>
                                    </p:anim>
                                    <p:anim calcmode="lin" valueType="num">
                                      <p:cBhvr>
                                        <p:cTn id="21" dur="1000" fill="hold"/>
                                        <p:tgtEl>
                                          <p:spTgt spid="12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5"/>
                                        </p:tgtEl>
                                        <p:attrNameLst>
                                          <p:attrName>style.visibility</p:attrName>
                                        </p:attrNameLst>
                                      </p:cBhvr>
                                      <p:to>
                                        <p:strVal val="visible"/>
                                      </p:to>
                                    </p:set>
                                    <p:animEffect transition="in" filter="fade">
                                      <p:cBhvr>
                                        <p:cTn id="24" dur="1000"/>
                                        <p:tgtEl>
                                          <p:spTgt spid="125"/>
                                        </p:tgtEl>
                                      </p:cBhvr>
                                    </p:animEffect>
                                    <p:anim calcmode="lin" valueType="num">
                                      <p:cBhvr>
                                        <p:cTn id="25" dur="1000" fill="hold"/>
                                        <p:tgtEl>
                                          <p:spTgt spid="125"/>
                                        </p:tgtEl>
                                        <p:attrNameLst>
                                          <p:attrName>ppt_x</p:attrName>
                                        </p:attrNameLst>
                                      </p:cBhvr>
                                      <p:tavLst>
                                        <p:tav tm="0">
                                          <p:val>
                                            <p:strVal val="#ppt_x"/>
                                          </p:val>
                                        </p:tav>
                                        <p:tav tm="100000">
                                          <p:val>
                                            <p:strVal val="#ppt_x"/>
                                          </p:val>
                                        </p:tav>
                                      </p:tavLst>
                                    </p:anim>
                                    <p:anim calcmode="lin" valueType="num">
                                      <p:cBhvr>
                                        <p:cTn id="26" dur="1000" fill="hold"/>
                                        <p:tgtEl>
                                          <p:spTgt spid="12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6"/>
                                        </p:tgtEl>
                                        <p:attrNameLst>
                                          <p:attrName>style.visibility</p:attrName>
                                        </p:attrNameLst>
                                      </p:cBhvr>
                                      <p:to>
                                        <p:strVal val="visible"/>
                                      </p:to>
                                    </p:set>
                                    <p:animEffect transition="in" filter="fade">
                                      <p:cBhvr>
                                        <p:cTn id="29" dur="1000"/>
                                        <p:tgtEl>
                                          <p:spTgt spid="126"/>
                                        </p:tgtEl>
                                      </p:cBhvr>
                                    </p:animEffect>
                                    <p:anim calcmode="lin" valueType="num">
                                      <p:cBhvr>
                                        <p:cTn id="30" dur="1000" fill="hold"/>
                                        <p:tgtEl>
                                          <p:spTgt spid="126"/>
                                        </p:tgtEl>
                                        <p:attrNameLst>
                                          <p:attrName>ppt_x</p:attrName>
                                        </p:attrNameLst>
                                      </p:cBhvr>
                                      <p:tavLst>
                                        <p:tav tm="0">
                                          <p:val>
                                            <p:strVal val="#ppt_x"/>
                                          </p:val>
                                        </p:tav>
                                        <p:tav tm="100000">
                                          <p:val>
                                            <p:strVal val="#ppt_x"/>
                                          </p:val>
                                        </p:tav>
                                      </p:tavLst>
                                    </p:anim>
                                    <p:anim calcmode="lin" valueType="num">
                                      <p:cBhvr>
                                        <p:cTn id="31" dur="1000" fill="hold"/>
                                        <p:tgtEl>
                                          <p:spTgt spid="12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1"/>
                                        </p:tgtEl>
                                        <p:attrNameLst>
                                          <p:attrName>style.visibility</p:attrName>
                                        </p:attrNameLst>
                                      </p:cBhvr>
                                      <p:to>
                                        <p:strVal val="visible"/>
                                      </p:to>
                                    </p:set>
                                    <p:animEffect transition="in" filter="fade">
                                      <p:cBhvr>
                                        <p:cTn id="34" dur="1000"/>
                                        <p:tgtEl>
                                          <p:spTgt spid="131"/>
                                        </p:tgtEl>
                                      </p:cBhvr>
                                    </p:animEffect>
                                    <p:anim calcmode="lin" valueType="num">
                                      <p:cBhvr>
                                        <p:cTn id="35" dur="1000" fill="hold"/>
                                        <p:tgtEl>
                                          <p:spTgt spid="131"/>
                                        </p:tgtEl>
                                        <p:attrNameLst>
                                          <p:attrName>ppt_x</p:attrName>
                                        </p:attrNameLst>
                                      </p:cBhvr>
                                      <p:tavLst>
                                        <p:tav tm="0">
                                          <p:val>
                                            <p:strVal val="#ppt_x"/>
                                          </p:val>
                                        </p:tav>
                                        <p:tav tm="100000">
                                          <p:val>
                                            <p:strVal val="#ppt_x"/>
                                          </p:val>
                                        </p:tav>
                                      </p:tavLst>
                                    </p:anim>
                                    <p:anim calcmode="lin" valueType="num">
                                      <p:cBhvr>
                                        <p:cTn id="36" dur="1000" fill="hold"/>
                                        <p:tgtEl>
                                          <p:spTgt spid="13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7"/>
                                        </p:tgtEl>
                                        <p:attrNameLst>
                                          <p:attrName>style.visibility</p:attrName>
                                        </p:attrNameLst>
                                      </p:cBhvr>
                                      <p:to>
                                        <p:strVal val="visible"/>
                                      </p:to>
                                    </p:set>
                                    <p:animEffect transition="in" filter="fade">
                                      <p:cBhvr>
                                        <p:cTn id="39" dur="1000"/>
                                        <p:tgtEl>
                                          <p:spTgt spid="127"/>
                                        </p:tgtEl>
                                      </p:cBhvr>
                                    </p:animEffect>
                                    <p:anim calcmode="lin" valueType="num">
                                      <p:cBhvr>
                                        <p:cTn id="40" dur="1000" fill="hold"/>
                                        <p:tgtEl>
                                          <p:spTgt spid="127"/>
                                        </p:tgtEl>
                                        <p:attrNameLst>
                                          <p:attrName>ppt_x</p:attrName>
                                        </p:attrNameLst>
                                      </p:cBhvr>
                                      <p:tavLst>
                                        <p:tav tm="0">
                                          <p:val>
                                            <p:strVal val="#ppt_x"/>
                                          </p:val>
                                        </p:tav>
                                        <p:tav tm="100000">
                                          <p:val>
                                            <p:strVal val="#ppt_x"/>
                                          </p:val>
                                        </p:tav>
                                      </p:tavLst>
                                    </p:anim>
                                    <p:anim calcmode="lin" valueType="num">
                                      <p:cBhvr>
                                        <p:cTn id="41"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49"/>
                                        </p:tgtEl>
                                        <p:attrNameLst>
                                          <p:attrName>style.visibility</p:attrName>
                                        </p:attrNameLst>
                                      </p:cBhvr>
                                      <p:to>
                                        <p:strVal val="visible"/>
                                      </p:to>
                                    </p:set>
                                    <p:animEffect transition="in" filter="fade">
                                      <p:cBhvr>
                                        <p:cTn id="50" dur="1000"/>
                                        <p:tgtEl>
                                          <p:spTgt spid="149"/>
                                        </p:tgtEl>
                                      </p:cBhvr>
                                    </p:animEffect>
                                    <p:anim calcmode="lin" valueType="num">
                                      <p:cBhvr>
                                        <p:cTn id="51" dur="1000" fill="hold"/>
                                        <p:tgtEl>
                                          <p:spTgt spid="149"/>
                                        </p:tgtEl>
                                        <p:attrNameLst>
                                          <p:attrName>ppt_x</p:attrName>
                                        </p:attrNameLst>
                                      </p:cBhvr>
                                      <p:tavLst>
                                        <p:tav tm="0">
                                          <p:val>
                                            <p:strVal val="#ppt_x"/>
                                          </p:val>
                                        </p:tav>
                                        <p:tav tm="100000">
                                          <p:val>
                                            <p:strVal val="#ppt_x"/>
                                          </p:val>
                                        </p:tav>
                                      </p:tavLst>
                                    </p:anim>
                                    <p:anim calcmode="lin" valueType="num">
                                      <p:cBhvr>
                                        <p:cTn id="52"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51"/>
                                        </p:tgtEl>
                                        <p:attrNameLst>
                                          <p:attrName>style.visibility</p:attrName>
                                        </p:attrNameLst>
                                      </p:cBhvr>
                                      <p:to>
                                        <p:strVal val="visible"/>
                                      </p:to>
                                    </p:set>
                                    <p:animEffect transition="in" filter="fade">
                                      <p:cBhvr>
                                        <p:cTn id="61" dur="1000"/>
                                        <p:tgtEl>
                                          <p:spTgt spid="151"/>
                                        </p:tgtEl>
                                      </p:cBhvr>
                                    </p:animEffect>
                                    <p:anim calcmode="lin" valueType="num">
                                      <p:cBhvr>
                                        <p:cTn id="62" dur="1000" fill="hold"/>
                                        <p:tgtEl>
                                          <p:spTgt spid="151"/>
                                        </p:tgtEl>
                                        <p:attrNameLst>
                                          <p:attrName>ppt_x</p:attrName>
                                        </p:attrNameLst>
                                      </p:cBhvr>
                                      <p:tavLst>
                                        <p:tav tm="0">
                                          <p:val>
                                            <p:strVal val="#ppt_x"/>
                                          </p:val>
                                        </p:tav>
                                        <p:tav tm="100000">
                                          <p:val>
                                            <p:strVal val="#ppt_x"/>
                                          </p:val>
                                        </p:tav>
                                      </p:tavLst>
                                    </p:anim>
                                    <p:anim calcmode="lin" valueType="num">
                                      <p:cBhvr>
                                        <p:cTn id="63"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29"/>
                                        </p:tgtEl>
                                        <p:attrNameLst>
                                          <p:attrName>style.visibility</p:attrName>
                                        </p:attrNameLst>
                                      </p:cBhvr>
                                      <p:to>
                                        <p:strVal val="visible"/>
                                      </p:to>
                                    </p:set>
                                    <p:animEffect transition="in" filter="fade">
                                      <p:cBhvr>
                                        <p:cTn id="68" dur="500"/>
                                        <p:tgtEl>
                                          <p:spTgt spid="129"/>
                                        </p:tgtEl>
                                      </p:cBhvr>
                                    </p:animEffect>
                                  </p:childTnLst>
                                </p:cTn>
                              </p:par>
                              <p:par>
                                <p:cTn id="69" presetID="10" presetClass="exit" presetSubtype="0" fill="hold" grpId="1" nodeType="withEffect">
                                  <p:stCondLst>
                                    <p:cond delay="0"/>
                                  </p:stCondLst>
                                  <p:childTnLst>
                                    <p:animEffect transition="out" filter="fade">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49"/>
                                        </p:tgtEl>
                                      </p:cBhvr>
                                    </p:animEffect>
                                    <p:set>
                                      <p:cBhvr>
                                        <p:cTn id="74" dur="1" fill="hold">
                                          <p:stCondLst>
                                            <p:cond delay="499"/>
                                          </p:stCondLst>
                                        </p:cTn>
                                        <p:tgtEl>
                                          <p:spTgt spid="14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50"/>
                                        </p:tgtEl>
                                      </p:cBhvr>
                                    </p:animEffect>
                                    <p:set>
                                      <p:cBhvr>
                                        <p:cTn id="77" dur="1" fill="hold">
                                          <p:stCondLst>
                                            <p:cond delay="499"/>
                                          </p:stCondLst>
                                        </p:cTn>
                                        <p:tgtEl>
                                          <p:spTgt spid="15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51"/>
                                        </p:tgtEl>
                                      </p:cBhvr>
                                    </p:animEffect>
                                    <p:set>
                                      <p:cBhvr>
                                        <p:cTn id="80" dur="1" fill="hold">
                                          <p:stCondLst>
                                            <p:cond delay="499"/>
                                          </p:stCondLst>
                                        </p:cTn>
                                        <p:tgtEl>
                                          <p:spTgt spid="15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30"/>
                                        </p:tgtEl>
                                        <p:attrNameLst>
                                          <p:attrName>style.visibility</p:attrName>
                                        </p:attrNameLst>
                                      </p:cBhvr>
                                      <p:to>
                                        <p:strVal val="visible"/>
                                      </p:to>
                                    </p:set>
                                    <p:animEffect transition="in" filter="fade">
                                      <p:cBhvr>
                                        <p:cTn id="85" dur="500"/>
                                        <p:tgtEl>
                                          <p:spTgt spid="13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28"/>
                                        </p:tgtEl>
                                        <p:attrNameLst>
                                          <p:attrName>style.visibility</p:attrName>
                                        </p:attrNameLst>
                                      </p:cBhvr>
                                      <p:to>
                                        <p:strVal val="visible"/>
                                      </p:to>
                                    </p:set>
                                    <p:animEffect transition="in" filter="fade">
                                      <p:cBhvr>
                                        <p:cTn id="90" dur="500"/>
                                        <p:tgtEl>
                                          <p:spTgt spid="12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32"/>
                                        </p:tgtEl>
                                        <p:attrNameLst>
                                          <p:attrName>style.visibility</p:attrName>
                                        </p:attrNameLst>
                                      </p:cBhvr>
                                      <p:to>
                                        <p:strVal val="visible"/>
                                      </p:to>
                                    </p:set>
                                    <p:animEffect transition="in" filter="fade">
                                      <p:cBhvr>
                                        <p:cTn id="95" dur="500"/>
                                        <p:tgtEl>
                                          <p:spTgt spid="13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33"/>
                                        </p:tgtEl>
                                        <p:attrNameLst>
                                          <p:attrName>style.visibility</p:attrName>
                                        </p:attrNameLst>
                                      </p:cBhvr>
                                      <p:to>
                                        <p:strVal val="visible"/>
                                      </p:to>
                                    </p:set>
                                    <p:animEffect transition="in" filter="fade">
                                      <p:cBhvr>
                                        <p:cTn id="100" dur="500"/>
                                        <p:tgtEl>
                                          <p:spTgt spid="133"/>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mediacall" presetSubtype="0" fill="hold" nodeType="clickEffect">
                                  <p:stCondLst>
                                    <p:cond delay="0"/>
                                  </p:stCondLst>
                                  <p:childTnLst>
                                    <p:cmd type="call" cmd="togglePause">
                                      <p:cBhvr>
                                        <p:cTn id="10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327">
                <p:cTn id="105" fill="hold" display="0">
                  <p:stCondLst>
                    <p:cond delay="indefinite"/>
                  </p:stCondLst>
                  <p:endCondLst>
                    <p:cond evt="onStopAudio" delay="0">
                      <p:tgtEl>
                        <p:sldTgt/>
                      </p:tgtEl>
                    </p:cond>
                  </p:endCondLst>
                </p:cTn>
                <p:tgtEl>
                  <p:spTgt spid="12"/>
                </p:tgtEl>
              </p:cMediaNode>
            </p:audio>
          </p:childTnLst>
        </p:cTn>
      </p:par>
    </p:tnLst>
    <p:bldLst>
      <p:bldP spid="110" grpId="0"/>
      <p:bldP spid="124" grpId="0"/>
      <p:bldP spid="125" grpId="0"/>
      <p:bldP spid="126" grpId="0"/>
      <p:bldP spid="127" grpId="0"/>
      <p:bldP spid="128" grpId="0"/>
      <p:bldP spid="129" grpId="0"/>
      <p:bldP spid="130" grpId="0"/>
      <p:bldP spid="131" grpId="0"/>
      <p:bldP spid="132" grpId="0"/>
      <p:bldP spid="133" grpId="0"/>
      <p:bldP spid="13" grpId="0" animBg="1"/>
      <p:bldP spid="13" grpId="1" animBg="1"/>
      <p:bldP spid="149" grpId="0"/>
      <p:bldP spid="149" grpId="1"/>
      <p:bldP spid="150" grpId="0" animBg="1"/>
      <p:bldP spid="150" grpId="1" animBg="1"/>
      <p:bldP spid="151" grpId="0"/>
      <p:bldP spid="151" grpId="1"/>
    </p:bldLst>
  </p:timing>
  <p:extLst>
    <p:ext uri="{E180D4A7-C9FB-4DFB-919C-405C955672EB}">
      <p14:showEvtLst xmlns:p14="http://schemas.microsoft.com/office/powerpoint/2010/main">
        <p14:playEvt time="68244" objId="12"/>
        <p14:stopEvt time="71050" objId="1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7" y="1998630"/>
            <a:ext cx="4771390" cy="4935920"/>
          </a:xfrm>
          <a:prstGeom prst="rect">
            <a:avLst/>
          </a:prstGeom>
        </p:spPr>
      </p:pic>
      <p:grpSp>
        <p:nvGrpSpPr>
          <p:cNvPr id="12" name="组合 11"/>
          <p:cNvGrpSpPr/>
          <p:nvPr/>
        </p:nvGrpSpPr>
        <p:grpSpPr>
          <a:xfrm>
            <a:off x="7172325" y="708025"/>
            <a:ext cx="2858135" cy="2984500"/>
            <a:chOff x="11295" y="1307"/>
            <a:chExt cx="3874" cy="4046"/>
          </a:xfrm>
        </p:grpSpPr>
        <p:pic>
          <p:nvPicPr>
            <p:cNvPr id="9" name="图片 8" descr="f7d30ea4b628d33971365e72821aa1c5"/>
            <p:cNvPicPr>
              <a:picLocks noChangeAspect="1"/>
            </p:cNvPicPr>
            <p:nvPr/>
          </p:nvPicPr>
          <p:blipFill>
            <a:blip r:embed="rId7"/>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215" y="2298"/>
              <a:ext cx="2229" cy="1777"/>
            </a:xfrm>
            <a:prstGeom prst="rect">
              <a:avLst/>
            </a:prstGeom>
            <a:noFill/>
          </p:spPr>
          <p:txBody>
            <a:bodyPr wrap="square" rtlCol="0">
              <a:spAutoFit/>
            </a:bodyPr>
            <a:lstStyle/>
            <a:p>
              <a:pPr algn="ctr"/>
              <a:r>
                <a:rPr lang="en-US" altLang="zh-CN" sz="8000" dirty="0">
                  <a:solidFill>
                    <a:srgbClr val="FF0000"/>
                  </a:solidFill>
                  <a:latin typeface="Times New Roman" pitchFamily="18" charset="0"/>
                  <a:ea typeface="锐字工房洪荒之光中黑简1.0" panose="02010600030101010101" charset="-122"/>
                  <a:cs typeface="Times New Roman" pitchFamily="18" charset="0"/>
                </a:rPr>
                <a:t>4</a:t>
              </a:r>
            </a:p>
          </p:txBody>
        </p:sp>
      </p:grpSp>
      <p:sp>
        <p:nvSpPr>
          <p:cNvPr id="35" name="文本框 9"/>
          <p:cNvSpPr txBox="1"/>
          <p:nvPr/>
        </p:nvSpPr>
        <p:spPr>
          <a:xfrm>
            <a:off x="1055055" y="453307"/>
            <a:ext cx="7070776" cy="3046988"/>
          </a:xfrm>
          <a:prstGeom prst="rect">
            <a:avLst/>
          </a:prstGeom>
          <a:noFill/>
        </p:spPr>
        <p:txBody>
          <a:bodyPr wrap="square" rtlCol="0">
            <a:spAutoFit/>
          </a:bodyPr>
          <a:lstStyle/>
          <a:p>
            <a:pPr algn="ctr"/>
            <a:r>
              <a:rPr lang="en-US" altLang="zh-CN" sz="9600" b="1"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Vận</a:t>
            </a:r>
            <a:r>
              <a:rPr lang="en-US" altLang="zh-CN" sz="9600" b="1"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 </a:t>
            </a:r>
          </a:p>
          <a:p>
            <a:pPr algn="ctr"/>
            <a:r>
              <a:rPr lang="en-US" altLang="zh-CN" sz="9600" b="1" spc="300" dirty="0" err="1">
                <a:solidFill>
                  <a:srgbClr val="FF0000"/>
                </a:solidFill>
                <a:uFillTx/>
                <a:latin typeface="Times New Roman" panose="02020603050405020304" pitchFamily="18" charset="0"/>
                <a:ea typeface="字体管家棉花糖" panose="00020600040101010101" charset="-122"/>
                <a:cs typeface="Times New Roman" panose="02020603050405020304" pitchFamily="18" charset="0"/>
              </a:rPr>
              <a:t>dụng</a:t>
            </a:r>
            <a:endParaRPr lang="zh-CN" altLang="en-US" sz="9600" b="1" spc="300" dirty="0">
              <a:solidFill>
                <a:srgbClr val="FF0000"/>
              </a:solidFill>
              <a:uFillTx/>
              <a:latin typeface="Times New Roman" pitchFamily="18" charset="0"/>
              <a:ea typeface="字体管家天蝎座" panose="00020600040101010101" charset="-122"/>
              <a:cs typeface="Times New Roman" pitchFamily="18" charset="0"/>
            </a:endParaRPr>
          </a:p>
        </p:txBody>
      </p:sp>
    </p:spTree>
    <p:custDataLst>
      <p:tags r:id="rId1"/>
    </p:custDataLst>
    <p:extLst>
      <p:ext uri="{BB962C8B-B14F-4D97-AF65-F5344CB8AC3E}">
        <p14:creationId xmlns:p14="http://schemas.microsoft.com/office/powerpoint/2010/main" val="394780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subTnLst>
                                    <p:audio>
                                      <p:cMediaNode vol="6000">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par>
                          <p:cTn id="13" fill="hold">
                            <p:stCondLst>
                              <p:cond delay="500"/>
                            </p:stCondLst>
                            <p:childTnLst>
                              <p:par>
                                <p:cTn id="14" presetID="8" presetClass="emph" presetSubtype="0" fill="hold" grpId="1" nodeType="afterEffect">
                                  <p:stCondLst>
                                    <p:cond delay="0"/>
                                  </p:stCondLst>
                                  <p:childTnLst>
                                    <p:animRot by="21600000">
                                      <p:cBhvr>
                                        <p:cTn id="15" dur="2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virus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3" y="3655031"/>
              <a:ext cx="3508441" cy="1384930"/>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diệt</a:t>
              </a:r>
              <a:r>
                <a:rPr lang="en-US" sz="2799" spc="-150" dirty="0">
                  <a:solidFill>
                    <a:prstClr val="black"/>
                  </a:solidFill>
                  <a:latin typeface="Calibri"/>
                </a:rPr>
                <a:t> </a:t>
              </a:r>
              <a:r>
                <a:rPr lang="en-US" sz="2799" spc="-150" dirty="0" err="1">
                  <a:solidFill>
                    <a:prstClr val="black"/>
                  </a:solidFill>
                  <a:latin typeface="Calibri"/>
                </a:rPr>
                <a:t>trừ</a:t>
              </a:r>
              <a:r>
                <a:rPr lang="en-US" sz="2799" spc="-150" dirty="0">
                  <a:solidFill>
                    <a:prstClr val="black"/>
                  </a:solidFill>
                  <a:latin typeface="Calibri"/>
                </a:rPr>
                <a:t> virus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8C8E49D-48A3-47A7-BBF6-F26C93BD031C}"/>
              </a:ext>
            </a:extLst>
          </p:cNvPr>
          <p:cNvPicPr>
            <a:picLocks noChangeAspect="1"/>
          </p:cNvPicPr>
          <p:nvPr/>
        </p:nvPicPr>
        <p:blipFill>
          <a:blip r:embed="rId6"/>
          <a:stretch>
            <a:fillRect/>
          </a:stretch>
        </p:blipFill>
        <p:spPr>
          <a:xfrm>
            <a:off x="-40192" y="0"/>
            <a:ext cx="12215488" cy="6858000"/>
          </a:xfrm>
          <a:prstGeom prst="rect">
            <a:avLst/>
          </a:prstGeom>
        </p:spPr>
      </p:pic>
      <p:grpSp>
        <p:nvGrpSpPr>
          <p:cNvPr id="11" name="Group 70"/>
          <p:cNvGrpSpPr>
            <a:grpSpLocks/>
          </p:cNvGrpSpPr>
          <p:nvPr/>
        </p:nvGrpSpPr>
        <p:grpSpPr bwMode="auto">
          <a:xfrm>
            <a:off x="6212332" y="4902332"/>
            <a:ext cx="1422400" cy="1600200"/>
            <a:chOff x="1219200" y="4038600"/>
            <a:chExt cx="1066800" cy="1447800"/>
          </a:xfrm>
        </p:grpSpPr>
        <p:sp>
          <p:nvSpPr>
            <p:cNvPr id="57" name="Bevel 56"/>
            <p:cNvSpPr/>
            <p:nvPr/>
          </p:nvSpPr>
          <p:spPr>
            <a:xfrm>
              <a:off x="1219200" y="4571471"/>
              <a:ext cx="1066800" cy="914929"/>
            </a:xfrm>
            <a:prstGeom prst="bevel">
              <a:avLst/>
            </a:prstGeom>
            <a:solidFill>
              <a:schemeClr val="accent4">
                <a:lumMod val="40000"/>
                <a:lumOff val="60000"/>
              </a:schemeClr>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Times New Roman" pitchFamily="18" charset="0"/>
                  <a:cs typeface="Times New Roman" pitchFamily="18" charset="0"/>
                </a:rPr>
                <a:t>56</a:t>
              </a:r>
            </a:p>
          </p:txBody>
        </p:sp>
        <p:sp>
          <p:nvSpPr>
            <p:cNvPr id="65" name="Isosceles Triangle 64"/>
            <p:cNvSpPr/>
            <p:nvPr/>
          </p:nvSpPr>
          <p:spPr>
            <a:xfrm>
              <a:off x="1219200" y="4038600"/>
              <a:ext cx="1066800" cy="532871"/>
            </a:xfrm>
            <a:prstGeom prst="triangle">
              <a:avLst/>
            </a:prstGeom>
            <a:solidFill>
              <a:srgbClr val="C8371A"/>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chemeClr val="tx1"/>
                </a:solidFill>
                <a:latin typeface="Times New Roman" pitchFamily="18" charset="0"/>
                <a:cs typeface="Times New Roman" pitchFamily="18" charset="0"/>
              </a:endParaRPr>
            </a:p>
          </p:txBody>
        </p:sp>
      </p:grpSp>
      <p:grpSp>
        <p:nvGrpSpPr>
          <p:cNvPr id="12" name="Group 71"/>
          <p:cNvGrpSpPr>
            <a:grpSpLocks/>
          </p:cNvGrpSpPr>
          <p:nvPr/>
        </p:nvGrpSpPr>
        <p:grpSpPr bwMode="auto">
          <a:xfrm>
            <a:off x="8138503" y="4902332"/>
            <a:ext cx="1422400" cy="1600200"/>
            <a:chOff x="2734101" y="4024952"/>
            <a:chExt cx="1075899" cy="1461448"/>
          </a:xfrm>
        </p:grpSpPr>
        <p:sp>
          <p:nvSpPr>
            <p:cNvPr id="61" name="Bevel 60"/>
            <p:cNvSpPr/>
            <p:nvPr/>
          </p:nvSpPr>
          <p:spPr>
            <a:xfrm>
              <a:off x="2743707" y="4571546"/>
              <a:ext cx="1066293" cy="914854"/>
            </a:xfrm>
            <a:prstGeom prst="bevel">
              <a:avLst/>
            </a:prstGeom>
            <a:solidFill>
              <a:schemeClr val="accent4">
                <a:lumMod val="40000"/>
                <a:lumOff val="60000"/>
              </a:schemeClr>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Times New Roman" pitchFamily="18" charset="0"/>
                  <a:cs typeface="Times New Roman" pitchFamily="18" charset="0"/>
                </a:rPr>
                <a:t>14</a:t>
              </a:r>
            </a:p>
          </p:txBody>
        </p:sp>
        <p:sp>
          <p:nvSpPr>
            <p:cNvPr id="66" name="Isosceles Triangle 65"/>
            <p:cNvSpPr/>
            <p:nvPr/>
          </p:nvSpPr>
          <p:spPr>
            <a:xfrm>
              <a:off x="2734101" y="4024952"/>
              <a:ext cx="1066293" cy="533545"/>
            </a:xfrm>
            <a:prstGeom prst="triangle">
              <a:avLst/>
            </a:prstGeom>
            <a:solidFill>
              <a:srgbClr val="C8371A"/>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chemeClr val="tx1"/>
                </a:solidFill>
                <a:latin typeface="Times New Roman" pitchFamily="18" charset="0"/>
                <a:cs typeface="Times New Roman" pitchFamily="18" charset="0"/>
              </a:endParaRPr>
            </a:p>
          </p:txBody>
        </p:sp>
      </p:grpSp>
      <p:grpSp>
        <p:nvGrpSpPr>
          <p:cNvPr id="16" name="Group 72"/>
          <p:cNvGrpSpPr>
            <a:grpSpLocks/>
          </p:cNvGrpSpPr>
          <p:nvPr/>
        </p:nvGrpSpPr>
        <p:grpSpPr bwMode="auto">
          <a:xfrm>
            <a:off x="4196199" y="4913125"/>
            <a:ext cx="1428751" cy="1614488"/>
            <a:chOff x="4262651" y="4024952"/>
            <a:chExt cx="1071349" cy="1461448"/>
          </a:xfrm>
        </p:grpSpPr>
        <p:sp>
          <p:nvSpPr>
            <p:cNvPr id="59" name="Bevel 58"/>
            <p:cNvSpPr/>
            <p:nvPr/>
          </p:nvSpPr>
          <p:spPr>
            <a:xfrm>
              <a:off x="4267413" y="4572456"/>
              <a:ext cx="1066587" cy="913944"/>
            </a:xfrm>
            <a:prstGeom prst="bevel">
              <a:avLst/>
            </a:prstGeom>
            <a:solidFill>
              <a:schemeClr val="accent4">
                <a:lumMod val="40000"/>
                <a:lumOff val="60000"/>
              </a:schemeClr>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Times New Roman" pitchFamily="18" charset="0"/>
                  <a:cs typeface="Times New Roman" pitchFamily="18" charset="0"/>
                </a:rPr>
                <a:t>28</a:t>
              </a:r>
            </a:p>
          </p:txBody>
        </p:sp>
        <p:sp>
          <p:nvSpPr>
            <p:cNvPr id="67" name="Isosceles Triangle 66"/>
            <p:cNvSpPr/>
            <p:nvPr/>
          </p:nvSpPr>
          <p:spPr>
            <a:xfrm>
              <a:off x="4262651" y="4024952"/>
              <a:ext cx="1066587" cy="533134"/>
            </a:xfrm>
            <a:prstGeom prst="triangle">
              <a:avLst/>
            </a:prstGeom>
            <a:solidFill>
              <a:srgbClr val="C8371A"/>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chemeClr val="tx1"/>
                </a:solidFill>
                <a:latin typeface="Times New Roman" pitchFamily="18" charset="0"/>
                <a:cs typeface="Times New Roman" pitchFamily="18" charset="0"/>
              </a:endParaRPr>
            </a:p>
          </p:txBody>
        </p:sp>
      </p:grpSp>
      <p:grpSp>
        <p:nvGrpSpPr>
          <p:cNvPr id="17" name="Group 73"/>
          <p:cNvGrpSpPr>
            <a:grpSpLocks/>
          </p:cNvGrpSpPr>
          <p:nvPr/>
        </p:nvGrpSpPr>
        <p:grpSpPr bwMode="auto">
          <a:xfrm>
            <a:off x="317245" y="5094288"/>
            <a:ext cx="1441451" cy="1447800"/>
            <a:chOff x="5777552" y="4038600"/>
            <a:chExt cx="1080448" cy="1447800"/>
          </a:xfrm>
        </p:grpSpPr>
        <p:sp>
          <p:nvSpPr>
            <p:cNvPr id="60" name="Bevel 59"/>
            <p:cNvSpPr/>
            <p:nvPr/>
          </p:nvSpPr>
          <p:spPr>
            <a:xfrm>
              <a:off x="5791832" y="4572000"/>
              <a:ext cx="1066168" cy="914400"/>
            </a:xfrm>
            <a:prstGeom prst="bevel">
              <a:avLst/>
            </a:prstGeom>
            <a:solidFill>
              <a:schemeClr val="accent4">
                <a:lumMod val="40000"/>
                <a:lumOff val="60000"/>
              </a:schemeClr>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Times New Roman" pitchFamily="18" charset="0"/>
                  <a:cs typeface="Times New Roman" pitchFamily="18" charset="0"/>
                </a:rPr>
                <a:t>63</a:t>
              </a:r>
            </a:p>
          </p:txBody>
        </p:sp>
        <p:sp>
          <p:nvSpPr>
            <p:cNvPr id="68" name="Isosceles Triangle 67"/>
            <p:cNvSpPr/>
            <p:nvPr/>
          </p:nvSpPr>
          <p:spPr>
            <a:xfrm>
              <a:off x="5777552" y="4038600"/>
              <a:ext cx="1066168" cy="533400"/>
            </a:xfrm>
            <a:prstGeom prst="triangle">
              <a:avLst/>
            </a:prstGeom>
            <a:solidFill>
              <a:srgbClr val="C8371A"/>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chemeClr val="tx1"/>
                </a:solidFill>
                <a:latin typeface="Times New Roman" pitchFamily="18" charset="0"/>
                <a:cs typeface="Times New Roman" pitchFamily="18" charset="0"/>
              </a:endParaRPr>
            </a:p>
          </p:txBody>
        </p:sp>
      </p:grpSp>
      <p:grpSp>
        <p:nvGrpSpPr>
          <p:cNvPr id="18" name="Group 74"/>
          <p:cNvGrpSpPr>
            <a:grpSpLocks/>
          </p:cNvGrpSpPr>
          <p:nvPr/>
        </p:nvGrpSpPr>
        <p:grpSpPr bwMode="auto">
          <a:xfrm>
            <a:off x="2203891" y="5022596"/>
            <a:ext cx="1424517" cy="1524000"/>
            <a:chOff x="7237863" y="4038600"/>
            <a:chExt cx="1067937" cy="1447800"/>
          </a:xfrm>
        </p:grpSpPr>
        <p:sp>
          <p:nvSpPr>
            <p:cNvPr id="62" name="Bevel 61"/>
            <p:cNvSpPr/>
            <p:nvPr/>
          </p:nvSpPr>
          <p:spPr>
            <a:xfrm>
              <a:off x="7239450" y="4572476"/>
              <a:ext cx="1066350" cy="913924"/>
            </a:xfrm>
            <a:prstGeom prst="bevel">
              <a:avLst/>
            </a:prstGeom>
            <a:solidFill>
              <a:schemeClr val="accent4">
                <a:lumMod val="40000"/>
                <a:lumOff val="60000"/>
              </a:schemeClr>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Times New Roman" pitchFamily="18" charset="0"/>
                  <a:cs typeface="Times New Roman" pitchFamily="18" charset="0"/>
                </a:rPr>
                <a:t>49</a:t>
              </a:r>
            </a:p>
          </p:txBody>
        </p:sp>
        <p:sp>
          <p:nvSpPr>
            <p:cNvPr id="69" name="Isosceles Triangle 68"/>
            <p:cNvSpPr/>
            <p:nvPr/>
          </p:nvSpPr>
          <p:spPr>
            <a:xfrm>
              <a:off x="7237863" y="4038600"/>
              <a:ext cx="1066350" cy="533876"/>
            </a:xfrm>
            <a:prstGeom prst="triangle">
              <a:avLst/>
            </a:prstGeom>
            <a:solidFill>
              <a:srgbClr val="C8371A"/>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chemeClr val="tx1"/>
                </a:solidFill>
                <a:latin typeface="Times New Roman" pitchFamily="18" charset="0"/>
                <a:cs typeface="Times New Roman" pitchFamily="18" charset="0"/>
              </a:endParaRPr>
            </a:p>
          </p:txBody>
        </p:sp>
      </p:grpSp>
      <p:grpSp>
        <p:nvGrpSpPr>
          <p:cNvPr id="4" name="Group 49"/>
          <p:cNvGrpSpPr>
            <a:grpSpLocks/>
          </p:cNvGrpSpPr>
          <p:nvPr/>
        </p:nvGrpSpPr>
        <p:grpSpPr bwMode="auto">
          <a:xfrm>
            <a:off x="583185" y="1371600"/>
            <a:ext cx="1758951" cy="914400"/>
            <a:chOff x="2636293" y="4893859"/>
            <a:chExt cx="1676400" cy="914400"/>
          </a:xfrm>
        </p:grpSpPr>
        <p:sp>
          <p:nvSpPr>
            <p:cNvPr id="10271" name="TextBox 12"/>
            <p:cNvSpPr txBox="1">
              <a:spLocks noChangeArrowheads="1"/>
            </p:cNvSpPr>
            <p:nvPr/>
          </p:nvSpPr>
          <p:spPr bwMode="auto">
            <a:xfrm>
              <a:off x="2788217" y="5122459"/>
              <a:ext cx="137255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sz="2400" b="1" dirty="0">
                  <a:ea typeface="Arial Unicode MS" pitchFamily="34" charset="-128"/>
                  <a:cs typeface="Times New Roman" pitchFamily="18" charset="0"/>
                </a:rPr>
                <a:t>7 x 9  </a:t>
              </a:r>
            </a:p>
          </p:txBody>
        </p:sp>
        <p:sp>
          <p:nvSpPr>
            <p:cNvPr id="24" name="Cloud 23"/>
            <p:cNvSpPr/>
            <p:nvPr/>
          </p:nvSpPr>
          <p:spPr>
            <a:xfrm>
              <a:off x="2636293" y="4893859"/>
              <a:ext cx="1676400" cy="914400"/>
            </a:xfrm>
            <a:prstGeom prst="cloud">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b="1">
                <a:solidFill>
                  <a:schemeClr val="accent2"/>
                </a:solidFill>
                <a:latin typeface="Times New Roman" pitchFamily="18" charset="0"/>
                <a:cs typeface="Times New Roman" pitchFamily="18" charset="0"/>
              </a:endParaRPr>
            </a:p>
          </p:txBody>
        </p:sp>
      </p:grpSp>
      <p:grpSp>
        <p:nvGrpSpPr>
          <p:cNvPr id="5" name="Group 43"/>
          <p:cNvGrpSpPr>
            <a:grpSpLocks/>
          </p:cNvGrpSpPr>
          <p:nvPr/>
        </p:nvGrpSpPr>
        <p:grpSpPr bwMode="auto">
          <a:xfrm>
            <a:off x="4499864" y="755904"/>
            <a:ext cx="1930400" cy="914400"/>
            <a:chOff x="6867100" y="458337"/>
            <a:chExt cx="1676400" cy="914400"/>
          </a:xfrm>
        </p:grpSpPr>
        <p:sp>
          <p:nvSpPr>
            <p:cNvPr id="10269" name="TextBox 9"/>
            <p:cNvSpPr txBox="1">
              <a:spLocks noChangeArrowheads="1"/>
            </p:cNvSpPr>
            <p:nvPr/>
          </p:nvSpPr>
          <p:spPr bwMode="auto">
            <a:xfrm>
              <a:off x="6942464" y="686937"/>
              <a:ext cx="137310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sz="2400" b="1" dirty="0">
                  <a:ea typeface="Arial Unicode MS" pitchFamily="34" charset="-128"/>
                  <a:cs typeface="Times New Roman" pitchFamily="18" charset="0"/>
                </a:rPr>
                <a:t>7 x 7</a:t>
              </a:r>
            </a:p>
          </p:txBody>
        </p:sp>
        <p:sp>
          <p:nvSpPr>
            <p:cNvPr id="36" name="Cloud 35"/>
            <p:cNvSpPr/>
            <p:nvPr/>
          </p:nvSpPr>
          <p:spPr>
            <a:xfrm>
              <a:off x="6867100" y="458337"/>
              <a:ext cx="1676400" cy="914400"/>
            </a:xfrm>
            <a:prstGeom prst="cloud">
              <a:avLst/>
            </a:prstGeom>
            <a:noFill/>
            <a:ln w="381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b="1">
                <a:solidFill>
                  <a:schemeClr val="accent2"/>
                </a:solidFill>
                <a:latin typeface="Times New Roman" pitchFamily="18" charset="0"/>
                <a:cs typeface="Times New Roman" pitchFamily="18" charset="0"/>
              </a:endParaRPr>
            </a:p>
          </p:txBody>
        </p:sp>
      </p:grpSp>
      <p:grpSp>
        <p:nvGrpSpPr>
          <p:cNvPr id="6" name="Group 44"/>
          <p:cNvGrpSpPr>
            <a:grpSpLocks/>
          </p:cNvGrpSpPr>
          <p:nvPr/>
        </p:nvGrpSpPr>
        <p:grpSpPr bwMode="auto">
          <a:xfrm>
            <a:off x="7610856" y="1036320"/>
            <a:ext cx="1661584" cy="914400"/>
            <a:chOff x="7017225" y="2137011"/>
            <a:chExt cx="1676400" cy="914400"/>
          </a:xfrm>
        </p:grpSpPr>
        <p:sp>
          <p:nvSpPr>
            <p:cNvPr id="10267" name="TextBox 13"/>
            <p:cNvSpPr txBox="1">
              <a:spLocks noChangeArrowheads="1"/>
            </p:cNvSpPr>
            <p:nvPr/>
          </p:nvSpPr>
          <p:spPr bwMode="auto">
            <a:xfrm>
              <a:off x="7170507" y="2365611"/>
              <a:ext cx="136983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sz="2400" b="1" dirty="0">
                  <a:ea typeface="Arial Unicode MS" pitchFamily="34" charset="-128"/>
                  <a:cs typeface="Times New Roman" pitchFamily="18" charset="0"/>
                </a:rPr>
                <a:t>7 x 8</a:t>
              </a:r>
            </a:p>
          </p:txBody>
        </p:sp>
        <p:sp>
          <p:nvSpPr>
            <p:cNvPr id="37" name="Cloud 36"/>
            <p:cNvSpPr/>
            <p:nvPr/>
          </p:nvSpPr>
          <p:spPr>
            <a:xfrm>
              <a:off x="7017225" y="2137011"/>
              <a:ext cx="1676400" cy="914400"/>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b="1">
                <a:solidFill>
                  <a:schemeClr val="accent2"/>
                </a:solidFill>
                <a:latin typeface="Times New Roman" pitchFamily="18" charset="0"/>
                <a:cs typeface="Times New Roman" pitchFamily="18" charset="0"/>
              </a:endParaRPr>
            </a:p>
          </p:txBody>
        </p:sp>
      </p:grpSp>
      <p:grpSp>
        <p:nvGrpSpPr>
          <p:cNvPr id="7" name="Group 45"/>
          <p:cNvGrpSpPr>
            <a:grpSpLocks/>
          </p:cNvGrpSpPr>
          <p:nvPr/>
        </p:nvGrpSpPr>
        <p:grpSpPr bwMode="auto">
          <a:xfrm>
            <a:off x="2224025" y="2286000"/>
            <a:ext cx="1680633" cy="914400"/>
            <a:chOff x="6867100" y="3283423"/>
            <a:chExt cx="1676400" cy="914400"/>
          </a:xfrm>
        </p:grpSpPr>
        <p:sp>
          <p:nvSpPr>
            <p:cNvPr id="10265" name="TextBox 8"/>
            <p:cNvSpPr txBox="1">
              <a:spLocks noChangeArrowheads="1"/>
            </p:cNvSpPr>
            <p:nvPr/>
          </p:nvSpPr>
          <p:spPr bwMode="auto">
            <a:xfrm>
              <a:off x="7010293" y="3505673"/>
              <a:ext cx="137255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sz="2400" b="1" dirty="0">
                  <a:ea typeface="Arial Unicode MS" pitchFamily="34" charset="-128"/>
                  <a:cs typeface="Times New Roman" pitchFamily="18" charset="0"/>
                </a:rPr>
                <a:t>7 x 4 </a:t>
              </a:r>
            </a:p>
          </p:txBody>
        </p:sp>
        <p:sp>
          <p:nvSpPr>
            <p:cNvPr id="38" name="Cloud 37"/>
            <p:cNvSpPr/>
            <p:nvPr/>
          </p:nvSpPr>
          <p:spPr>
            <a:xfrm>
              <a:off x="6867100" y="3283423"/>
              <a:ext cx="1676400" cy="914400"/>
            </a:xfrm>
            <a:prstGeom prst="cloud">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b="1">
                <a:solidFill>
                  <a:schemeClr val="accent2"/>
                </a:solidFill>
                <a:latin typeface="Times New Roman" pitchFamily="18" charset="0"/>
                <a:cs typeface="Times New Roman" pitchFamily="18" charset="0"/>
              </a:endParaRPr>
            </a:p>
          </p:txBody>
        </p:sp>
      </p:grpSp>
      <p:grpSp>
        <p:nvGrpSpPr>
          <p:cNvPr id="8" name="Group 42"/>
          <p:cNvGrpSpPr>
            <a:grpSpLocks/>
          </p:cNvGrpSpPr>
          <p:nvPr/>
        </p:nvGrpSpPr>
        <p:grpSpPr bwMode="auto">
          <a:xfrm>
            <a:off x="4749801" y="2438401"/>
            <a:ext cx="1792817" cy="796925"/>
            <a:chOff x="479947" y="2055125"/>
            <a:chExt cx="1676400" cy="914400"/>
          </a:xfrm>
        </p:grpSpPr>
        <p:sp>
          <p:nvSpPr>
            <p:cNvPr id="10263" name="TextBox 7"/>
            <p:cNvSpPr txBox="1">
              <a:spLocks noChangeArrowheads="1"/>
            </p:cNvSpPr>
            <p:nvPr/>
          </p:nvSpPr>
          <p:spPr bwMode="auto">
            <a:xfrm>
              <a:off x="533386" y="2284636"/>
              <a:ext cx="1371600" cy="52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66FF"/>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sz="2400" b="1" dirty="0">
                  <a:ea typeface="Arial Unicode MS" pitchFamily="34" charset="-128"/>
                  <a:cs typeface="Times New Roman" pitchFamily="18" charset="0"/>
                </a:rPr>
                <a:t>7 x 2</a:t>
              </a:r>
            </a:p>
          </p:txBody>
        </p:sp>
        <p:sp>
          <p:nvSpPr>
            <p:cNvPr id="10264" name="Cloud 18"/>
            <p:cNvSpPr>
              <a:spLocks noChangeArrowheads="1"/>
            </p:cNvSpPr>
            <p:nvPr/>
          </p:nvSpPr>
          <p:spPr bwMode="auto">
            <a:xfrm>
              <a:off x="479947" y="2055125"/>
              <a:ext cx="1676400" cy="914400"/>
            </a:xfrm>
            <a:custGeom>
              <a:avLst/>
              <a:gdLst>
                <a:gd name="T0" fmla="*/ 64999422 w 43200"/>
                <a:gd name="T1" fmla="*/ 9677400 h 43200"/>
                <a:gd name="T2" fmla="*/ 32526817 w 43200"/>
                <a:gd name="T3" fmla="*/ 19334184 h 43200"/>
                <a:gd name="T4" fmla="*/ 201789 w 43200"/>
                <a:gd name="T5" fmla="*/ 9677400 h 43200"/>
                <a:gd name="T6" fmla="*/ 32526817 w 43200"/>
                <a:gd name="T7" fmla="*/ 1106636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lnTo>
                    <a:pt x="3900" y="14370"/>
                  </a:ln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noFill/>
            <a:ln w="38100" algn="ctr">
              <a:solidFill>
                <a:srgbClr val="CC66FF"/>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b="1">
                <a:latin typeface="Times New Roman" pitchFamily="18" charset="0"/>
                <a:cs typeface="Times New Roman" pitchFamily="18" charset="0"/>
              </a:endParaRPr>
            </a:p>
          </p:txBody>
        </p:sp>
      </p:grpSp>
      <p:sp>
        <p:nvSpPr>
          <p:cNvPr id="13353" name="Oval 41"/>
          <p:cNvSpPr>
            <a:spLocks noChangeArrowheads="1"/>
          </p:cNvSpPr>
          <p:nvPr/>
        </p:nvSpPr>
        <p:spPr bwMode="auto">
          <a:xfrm>
            <a:off x="825438" y="5254308"/>
            <a:ext cx="444115" cy="316230"/>
          </a:xfrm>
          <a:prstGeom prst="ellipse">
            <a:avLst/>
          </a:prstGeom>
          <a:solidFill>
            <a:schemeClr val="accent1">
              <a:lumMod val="40000"/>
              <a:lumOff val="60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algn="ctr"/>
            <a:r>
              <a:rPr lang="en-US" sz="2800" b="1" dirty="0">
                <a:solidFill>
                  <a:srgbClr val="FF3300"/>
                </a:solidFill>
                <a:latin typeface="Times New Roman" pitchFamily="18" charset="0"/>
                <a:cs typeface="Times New Roman" pitchFamily="18" charset="0"/>
              </a:rPr>
              <a:t>1</a:t>
            </a:r>
          </a:p>
        </p:txBody>
      </p:sp>
      <p:sp>
        <p:nvSpPr>
          <p:cNvPr id="13354" name="Oval 42"/>
          <p:cNvSpPr>
            <a:spLocks noChangeArrowheads="1"/>
          </p:cNvSpPr>
          <p:nvPr/>
        </p:nvSpPr>
        <p:spPr bwMode="auto">
          <a:xfrm>
            <a:off x="2690724" y="5169918"/>
            <a:ext cx="493776" cy="409575"/>
          </a:xfrm>
          <a:prstGeom prst="ellipse">
            <a:avLst/>
          </a:prstGeom>
          <a:solidFill>
            <a:schemeClr val="accent1">
              <a:lumMod val="40000"/>
              <a:lumOff val="60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algn="ctr"/>
            <a:r>
              <a:rPr lang="en-US" sz="2800" b="1">
                <a:solidFill>
                  <a:srgbClr val="FF3300"/>
                </a:solidFill>
                <a:latin typeface="Times New Roman" pitchFamily="18" charset="0"/>
                <a:cs typeface="Times New Roman" pitchFamily="18" charset="0"/>
              </a:rPr>
              <a:t>2</a:t>
            </a:r>
          </a:p>
        </p:txBody>
      </p:sp>
      <p:sp>
        <p:nvSpPr>
          <p:cNvPr id="13355" name="Oval 43"/>
          <p:cNvSpPr>
            <a:spLocks noChangeArrowheads="1"/>
          </p:cNvSpPr>
          <p:nvPr/>
        </p:nvSpPr>
        <p:spPr bwMode="auto">
          <a:xfrm>
            <a:off x="4665083" y="5056668"/>
            <a:ext cx="484632" cy="420686"/>
          </a:xfrm>
          <a:prstGeom prst="ellipse">
            <a:avLst/>
          </a:prstGeom>
          <a:solidFill>
            <a:schemeClr val="accent1">
              <a:lumMod val="40000"/>
              <a:lumOff val="60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algn="ctr"/>
            <a:r>
              <a:rPr lang="en-US" sz="2800" b="1" dirty="0">
                <a:solidFill>
                  <a:srgbClr val="FF3300"/>
                </a:solidFill>
                <a:latin typeface="Times New Roman" pitchFamily="18" charset="0"/>
                <a:cs typeface="Times New Roman" pitchFamily="18" charset="0"/>
              </a:rPr>
              <a:t>3</a:t>
            </a:r>
          </a:p>
        </p:txBody>
      </p:sp>
      <p:sp>
        <p:nvSpPr>
          <p:cNvPr id="13356" name="Oval 44"/>
          <p:cNvSpPr>
            <a:spLocks noChangeArrowheads="1"/>
          </p:cNvSpPr>
          <p:nvPr/>
        </p:nvSpPr>
        <p:spPr bwMode="auto">
          <a:xfrm>
            <a:off x="6705600" y="5046797"/>
            <a:ext cx="435864" cy="444498"/>
          </a:xfrm>
          <a:prstGeom prst="ellipse">
            <a:avLst/>
          </a:prstGeom>
          <a:solidFill>
            <a:schemeClr val="accent1">
              <a:lumMod val="40000"/>
              <a:lumOff val="60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algn="ctr"/>
            <a:r>
              <a:rPr lang="en-US" sz="2800" b="1" dirty="0">
                <a:solidFill>
                  <a:srgbClr val="FF3300"/>
                </a:solidFill>
                <a:latin typeface="Times New Roman" pitchFamily="18" charset="0"/>
                <a:cs typeface="Times New Roman" pitchFamily="18" charset="0"/>
              </a:rPr>
              <a:t>4</a:t>
            </a:r>
          </a:p>
        </p:txBody>
      </p:sp>
      <p:sp>
        <p:nvSpPr>
          <p:cNvPr id="13357" name="Oval 45"/>
          <p:cNvSpPr>
            <a:spLocks noChangeArrowheads="1"/>
          </p:cNvSpPr>
          <p:nvPr/>
        </p:nvSpPr>
        <p:spPr bwMode="auto">
          <a:xfrm>
            <a:off x="8644725" y="5020667"/>
            <a:ext cx="422656" cy="440597"/>
          </a:xfrm>
          <a:prstGeom prst="ellipse">
            <a:avLst/>
          </a:prstGeom>
          <a:solidFill>
            <a:schemeClr val="accent1">
              <a:lumMod val="40000"/>
              <a:lumOff val="60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algn="ctr"/>
            <a:r>
              <a:rPr lang="en-US" sz="2800" b="1" dirty="0">
                <a:solidFill>
                  <a:srgbClr val="FF3300"/>
                </a:solidFill>
                <a:latin typeface="Times New Roman" pitchFamily="18" charset="0"/>
                <a:cs typeface="Times New Roman" pitchFamily="18" charset="0"/>
              </a:rPr>
              <a:t>5</a:t>
            </a:r>
          </a:p>
        </p:txBody>
      </p:sp>
      <p:sp>
        <p:nvSpPr>
          <p:cNvPr id="10261" name="WordArt 46"/>
          <p:cNvSpPr>
            <a:spLocks noChangeArrowheads="1" noChangeShapeType="1" noTextEdit="1"/>
          </p:cNvSpPr>
          <p:nvPr/>
        </p:nvSpPr>
        <p:spPr bwMode="auto">
          <a:xfrm>
            <a:off x="4289552" y="755905"/>
            <a:ext cx="3556000" cy="523875"/>
          </a:xfrm>
          <a:prstGeom prst="rect">
            <a:avLst/>
          </a:prstGeom>
        </p:spPr>
        <p:txBody>
          <a:bodyPr spcFirstLastPara="1" wrap="none" fromWordArt="1">
            <a:prstTxWarp prst="textArchUp">
              <a:avLst>
                <a:gd name="adj" fmla="val 10800000"/>
              </a:avLst>
            </a:prstTxWarp>
          </a:bodyPr>
          <a:lstStyle/>
          <a:p>
            <a:pPr algn="ctr"/>
            <a:r>
              <a:rPr lang="vi-VN" sz="3600" b="1" kern="10" dirty="0">
                <a:ln w="9525">
                  <a:solidFill>
                    <a:srgbClr val="FFCC00"/>
                  </a:solidFill>
                  <a:round/>
                  <a:headEnd/>
                  <a:tailEnd/>
                </a:ln>
                <a:solidFill>
                  <a:srgbClr val="FF0000"/>
                </a:solidFill>
                <a:latin typeface="Times New Roman" pitchFamily="18" charset="0"/>
                <a:cs typeface="Times New Roman" pitchFamily="18" charset="0"/>
              </a:rPr>
              <a:t>Trò chơi</a:t>
            </a:r>
            <a:endParaRPr lang="en-US" sz="3600" b="1" kern="10" dirty="0">
              <a:ln w="9525">
                <a:solidFill>
                  <a:srgbClr val="FFCC00"/>
                </a:solidFill>
                <a:round/>
                <a:headEnd/>
                <a:tailEnd/>
              </a:ln>
              <a:solidFill>
                <a:srgbClr val="FF0000"/>
              </a:solidFill>
              <a:latin typeface="Times New Roman" pitchFamily="18" charset="0"/>
              <a:cs typeface="Times New Roman" pitchFamily="18" charset="0"/>
            </a:endParaRPr>
          </a:p>
        </p:txBody>
      </p:sp>
      <p:sp>
        <p:nvSpPr>
          <p:cNvPr id="13359" name="WordArt 47"/>
          <p:cNvSpPr>
            <a:spLocks noChangeArrowheads="1" noChangeShapeType="1" noTextEdit="1"/>
          </p:cNvSpPr>
          <p:nvPr/>
        </p:nvSpPr>
        <p:spPr bwMode="auto">
          <a:xfrm>
            <a:off x="2235200" y="3101976"/>
            <a:ext cx="8128000" cy="708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dirty="0" err="1">
                <a:solidFill>
                  <a:srgbClr val="FF0000"/>
                </a:solidFill>
                <a:effectLst>
                  <a:outerShdw dist="53882" dir="2700000" algn="ctr" rotWithShape="0">
                    <a:srgbClr val="C0C0C0">
                      <a:alpha val="79999"/>
                    </a:srgbClr>
                  </a:outerShdw>
                </a:effectLst>
                <a:latin typeface="Times New Roman"/>
                <a:cs typeface="Times New Roman"/>
              </a:rPr>
              <a:t>Tìm</a:t>
            </a:r>
            <a:r>
              <a:rPr lang="en-US" sz="3600"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kern="10" dirty="0" err="1">
                <a:solidFill>
                  <a:srgbClr val="FF0000"/>
                </a:solidFill>
                <a:effectLst>
                  <a:outerShdw dist="53882" dir="2700000" algn="ctr" rotWithShape="0">
                    <a:srgbClr val="C0C0C0">
                      <a:alpha val="79999"/>
                    </a:srgbClr>
                  </a:outerShdw>
                </a:effectLst>
                <a:latin typeface="Times New Roman"/>
                <a:cs typeface="Times New Roman"/>
              </a:rPr>
              <a:t>nhà</a:t>
            </a:r>
            <a:r>
              <a:rPr lang="en-US" sz="3600"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kern="10" dirty="0" err="1">
                <a:solidFill>
                  <a:srgbClr val="FF0000"/>
                </a:solidFill>
                <a:effectLst>
                  <a:outerShdw dist="53882" dir="2700000" algn="ctr" rotWithShape="0">
                    <a:srgbClr val="C0C0C0">
                      <a:alpha val="79999"/>
                    </a:srgbClr>
                  </a:outerShdw>
                </a:effectLst>
                <a:latin typeface="Times New Roman"/>
                <a:cs typeface="Times New Roman"/>
              </a:rPr>
              <a:t>cho</a:t>
            </a:r>
            <a:r>
              <a:rPr lang="en-US" sz="3600"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kern="10" dirty="0" err="1">
                <a:solidFill>
                  <a:srgbClr val="FF0000"/>
                </a:solidFill>
                <a:effectLst>
                  <a:outerShdw dist="53882" dir="2700000" algn="ctr" rotWithShape="0">
                    <a:srgbClr val="C0C0C0">
                      <a:alpha val="79999"/>
                    </a:srgbClr>
                  </a:outerShdw>
                </a:effectLst>
                <a:latin typeface="Times New Roman"/>
                <a:cs typeface="Times New Roman"/>
              </a:rPr>
              <a:t>mây</a:t>
            </a:r>
            <a:endParaRPr lang="en-US" sz="3600" kern="10" dirty="0">
              <a:solidFill>
                <a:srgbClr val="FF0000"/>
              </a:solidFill>
              <a:effectLst>
                <a:outerShdw dist="53882" dir="2700000" algn="ctr" rotWithShape="0">
                  <a:srgbClr val="C0C0C0">
                    <a:alpha val="79999"/>
                  </a:srgbClr>
                </a:outerShdw>
              </a:effectLst>
              <a:latin typeface="Times New Roman"/>
              <a:cs typeface="Times New Roman"/>
            </a:endParaRPr>
          </a:p>
        </p:txBody>
      </p:sp>
      <p:pic>
        <p:nvPicPr>
          <p:cNvPr id="15" name="Tieng-vo-tay-su-kien-www_tiengdong_com">
            <a:hlinkClick r:id="" action="ppaction://media"/>
            <a:extLst>
              <a:ext uri="{FF2B5EF4-FFF2-40B4-BE49-F238E27FC236}">
                <a16:creationId xmlns:a16="http://schemas.microsoft.com/office/drawing/2014/main" id="{E04BA2FD-6290-4E78-96FC-4E2F6F20D92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68510" y="-406400"/>
            <a:ext cx="406400" cy="406400"/>
          </a:xfrm>
          <a:prstGeom prst="rect">
            <a:avLst/>
          </a:prstGeom>
        </p:spPr>
      </p:pic>
    </p:spTree>
    <p:custDataLst>
      <p:tags r:id="rId1"/>
    </p:custDataLst>
    <p:extLst>
      <p:ext uri="{BB962C8B-B14F-4D97-AF65-F5344CB8AC3E}">
        <p14:creationId xmlns:p14="http://schemas.microsoft.com/office/powerpoint/2010/main" val="2261541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359"/>
                                        </p:tgtEl>
                                        <p:attrNameLst>
                                          <p:attrName>style.visibility</p:attrName>
                                        </p:attrNameLst>
                                      </p:cBhvr>
                                      <p:to>
                                        <p:strVal val="visible"/>
                                      </p:to>
                                    </p:set>
                                    <p:anim calcmode="lin" valueType="num">
                                      <p:cBhvr>
                                        <p:cTn id="7" dur="500" fill="hold"/>
                                        <p:tgtEl>
                                          <p:spTgt spid="13359"/>
                                        </p:tgtEl>
                                        <p:attrNameLst>
                                          <p:attrName>ppt_w</p:attrName>
                                        </p:attrNameLst>
                                      </p:cBhvr>
                                      <p:tavLst>
                                        <p:tav tm="0">
                                          <p:val>
                                            <p:fltVal val="0"/>
                                          </p:val>
                                        </p:tav>
                                        <p:tav tm="100000">
                                          <p:val>
                                            <p:strVal val="#ppt_w"/>
                                          </p:val>
                                        </p:tav>
                                      </p:tavLst>
                                    </p:anim>
                                    <p:anim calcmode="lin" valueType="num">
                                      <p:cBhvr>
                                        <p:cTn id="8" dur="500" fill="hold"/>
                                        <p:tgtEl>
                                          <p:spTgt spid="1335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xit" presetSubtype="4" fill="hold" grpId="1" nodeType="clickEffect">
                                  <p:stCondLst>
                                    <p:cond delay="0"/>
                                  </p:stCondLst>
                                  <p:childTnLst>
                                    <p:animEffect transition="out" filter="wheel(4)">
                                      <p:cBhvr>
                                        <p:cTn id="12" dur="1300"/>
                                        <p:tgtEl>
                                          <p:spTgt spid="13359"/>
                                        </p:tgtEl>
                                      </p:cBhvr>
                                    </p:animEffect>
                                    <p:set>
                                      <p:cBhvr>
                                        <p:cTn id="13" dur="1" fill="hold">
                                          <p:stCondLst>
                                            <p:cond delay="1299"/>
                                          </p:stCondLst>
                                        </p:cTn>
                                        <p:tgtEl>
                                          <p:spTgt spid="13359"/>
                                        </p:tgtEl>
                                        <p:attrNameLst>
                                          <p:attrName>style.visibility</p:attrName>
                                        </p:attrNameLst>
                                      </p:cBhvr>
                                      <p:to>
                                        <p:strVal val="hidden"/>
                                      </p:to>
                                    </p:set>
                                  </p:childTnLst>
                                </p:cTn>
                              </p:par>
                            </p:childTnLst>
                          </p:cTn>
                        </p:par>
                      </p:childTnLst>
                    </p:cTn>
                  </p:par>
                  <p:par>
                    <p:cTn id="14" fill="hold">
                      <p:stCondLst>
                        <p:cond delay="indefinite"/>
                      </p:stCondLst>
                      <p:childTnLst>
                        <p:par>
                          <p:cTn id="15" fill="hold" nodeType="withGroup">
                            <p:stCondLst>
                              <p:cond delay="0"/>
                            </p:stCondLst>
                            <p:childTnLst>
                              <p:par>
                                <p:cTn id="16" presetID="10" presetClass="exit" presetSubtype="0" fill="hold" grpId="0" nodeType="clickEffect">
                                  <p:stCondLst>
                                    <p:cond delay="0"/>
                                  </p:stCondLst>
                                  <p:childTnLst>
                                    <p:animEffect transition="out" filter="fade">
                                      <p:cBhvr>
                                        <p:cTn id="17" dur="500"/>
                                        <p:tgtEl>
                                          <p:spTgt spid="10261"/>
                                        </p:tgtEl>
                                      </p:cBhvr>
                                    </p:animEffect>
                                    <p:set>
                                      <p:cBhvr>
                                        <p:cTn id="18" dur="1" fill="hold">
                                          <p:stCondLst>
                                            <p:cond delay="499"/>
                                          </p:stCondLst>
                                        </p:cTn>
                                        <p:tgtEl>
                                          <p:spTgt spid="102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34" presetClass="entr" presetSubtype="0" repeatCount="300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from="(-#ppt_w/2)" to="(#ppt_x)" calcmode="lin" valueType="num">
                                      <p:cBhvr>
                                        <p:cTn id="53" dur="3000" fill="hold">
                                          <p:stCondLst>
                                            <p:cond delay="0"/>
                                          </p:stCondLst>
                                        </p:cTn>
                                        <p:tgtEl>
                                          <p:spTgt spid="4"/>
                                        </p:tgtEl>
                                        <p:attrNameLst>
                                          <p:attrName>ppt_x</p:attrName>
                                        </p:attrNameLst>
                                      </p:cBhvr>
                                    </p:anim>
                                    <p:anim from="0" to="-1.0" calcmode="lin" valueType="num">
                                      <p:cBhvr>
                                        <p:cTn id="54" dur="1000" decel="50000" autoRev="1" fill="hold">
                                          <p:stCondLst>
                                            <p:cond delay="3000"/>
                                          </p:stCondLst>
                                        </p:cTn>
                                        <p:tgtEl>
                                          <p:spTgt spid="4"/>
                                        </p:tgtEl>
                                        <p:attrNameLst>
                                          <p:attrName>xshear</p:attrName>
                                        </p:attrNameLst>
                                      </p:cBhvr>
                                    </p:anim>
                                    <p:animScale>
                                      <p:cBhvr>
                                        <p:cTn id="55" dur="1000" decel="100000" autoRev="1" fill="hold">
                                          <p:stCondLst>
                                            <p:cond delay="3000"/>
                                          </p:stCondLst>
                                        </p:cTn>
                                        <p:tgtEl>
                                          <p:spTgt spid="4"/>
                                        </p:tgtEl>
                                      </p:cBhvr>
                                      <p:from x="100000" y="100000"/>
                                      <p:to x="80000" y="100000"/>
                                    </p:animScale>
                                    <p:anim by="(#ppt_h/3+#ppt_w*0.1)" calcmode="lin" valueType="num">
                                      <p:cBhvr additive="sum">
                                        <p:cTn id="56" dur="1000" decel="100000" autoRev="1" fill="hold">
                                          <p:stCondLst>
                                            <p:cond delay="3000"/>
                                          </p:stCondLst>
                                        </p:cTn>
                                        <p:tgtEl>
                                          <p:spTgt spid="4"/>
                                        </p:tgtEl>
                                        <p:attrNameLst>
                                          <p:attrName>ppt_x</p:attrName>
                                        </p:attrNameLst>
                                      </p:cBhvr>
                                    </p:anim>
                                  </p:childTnLst>
                                </p:cTn>
                              </p:par>
                            </p:childTnLst>
                          </p:cTn>
                        </p:par>
                      </p:childTnLst>
                    </p:cTn>
                  </p:par>
                  <p:par>
                    <p:cTn id="57" fill="hold">
                      <p:stCondLst>
                        <p:cond delay="indefinite"/>
                      </p:stCondLst>
                      <p:childTnLst>
                        <p:par>
                          <p:cTn id="58" fill="hold">
                            <p:stCondLst>
                              <p:cond delay="0"/>
                            </p:stCondLst>
                            <p:childTnLst>
                              <p:par>
                                <p:cTn id="59" presetID="34" presetClass="entr" presetSubtype="0" repeatCount="300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 from="(-#ppt_w/2)" to="(#ppt_x)" calcmode="lin" valueType="num">
                                      <p:cBhvr>
                                        <p:cTn id="61" dur="3000" fill="hold">
                                          <p:stCondLst>
                                            <p:cond delay="0"/>
                                          </p:stCondLst>
                                        </p:cTn>
                                        <p:tgtEl>
                                          <p:spTgt spid="5"/>
                                        </p:tgtEl>
                                        <p:attrNameLst>
                                          <p:attrName>ppt_x</p:attrName>
                                        </p:attrNameLst>
                                      </p:cBhvr>
                                    </p:anim>
                                    <p:anim from="0" to="-1.0" calcmode="lin" valueType="num">
                                      <p:cBhvr>
                                        <p:cTn id="62" dur="1000" decel="50000" autoRev="1" fill="hold">
                                          <p:stCondLst>
                                            <p:cond delay="3000"/>
                                          </p:stCondLst>
                                        </p:cTn>
                                        <p:tgtEl>
                                          <p:spTgt spid="5"/>
                                        </p:tgtEl>
                                        <p:attrNameLst>
                                          <p:attrName>xshear</p:attrName>
                                        </p:attrNameLst>
                                      </p:cBhvr>
                                    </p:anim>
                                    <p:animScale>
                                      <p:cBhvr>
                                        <p:cTn id="63" dur="1000" decel="100000" autoRev="1" fill="hold">
                                          <p:stCondLst>
                                            <p:cond delay="3000"/>
                                          </p:stCondLst>
                                        </p:cTn>
                                        <p:tgtEl>
                                          <p:spTgt spid="5"/>
                                        </p:tgtEl>
                                      </p:cBhvr>
                                      <p:from x="100000" y="100000"/>
                                      <p:to x="80000" y="100000"/>
                                    </p:animScale>
                                    <p:anim by="(#ppt_h/3+#ppt_w*0.1)" calcmode="lin" valueType="num">
                                      <p:cBhvr additive="sum">
                                        <p:cTn id="64" dur="1000" decel="100000" autoRev="1" fill="hold">
                                          <p:stCondLst>
                                            <p:cond delay="3000"/>
                                          </p:stCondLst>
                                        </p:cTn>
                                        <p:tgtEl>
                                          <p:spTgt spid="5"/>
                                        </p:tgtEl>
                                        <p:attrNameLst>
                                          <p:attrName>ppt_x</p:attrName>
                                        </p:attrNameLst>
                                      </p:cBhvr>
                                    </p:anim>
                                  </p:childTnLst>
                                </p:cTn>
                              </p:par>
                            </p:childTnLst>
                          </p:cTn>
                        </p:par>
                      </p:childTnLst>
                    </p:cTn>
                  </p:par>
                  <p:par>
                    <p:cTn id="65" fill="hold">
                      <p:stCondLst>
                        <p:cond delay="indefinite"/>
                      </p:stCondLst>
                      <p:childTnLst>
                        <p:par>
                          <p:cTn id="66" fill="hold">
                            <p:stCondLst>
                              <p:cond delay="0"/>
                            </p:stCondLst>
                            <p:childTnLst>
                              <p:par>
                                <p:cTn id="67" presetID="34" presetClass="entr" presetSubtype="0" repeatCount="3000"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 from="(-#ppt_w/2)" to="(#ppt_x)" calcmode="lin" valueType="num">
                                      <p:cBhvr>
                                        <p:cTn id="69" dur="3000" fill="hold">
                                          <p:stCondLst>
                                            <p:cond delay="0"/>
                                          </p:stCondLst>
                                        </p:cTn>
                                        <p:tgtEl>
                                          <p:spTgt spid="7"/>
                                        </p:tgtEl>
                                        <p:attrNameLst>
                                          <p:attrName>ppt_x</p:attrName>
                                        </p:attrNameLst>
                                      </p:cBhvr>
                                    </p:anim>
                                    <p:anim from="0" to="-1.0" calcmode="lin" valueType="num">
                                      <p:cBhvr>
                                        <p:cTn id="70" dur="1000" decel="50000" autoRev="1" fill="hold">
                                          <p:stCondLst>
                                            <p:cond delay="3000"/>
                                          </p:stCondLst>
                                        </p:cTn>
                                        <p:tgtEl>
                                          <p:spTgt spid="7"/>
                                        </p:tgtEl>
                                        <p:attrNameLst>
                                          <p:attrName>xshear</p:attrName>
                                        </p:attrNameLst>
                                      </p:cBhvr>
                                    </p:anim>
                                    <p:animScale>
                                      <p:cBhvr>
                                        <p:cTn id="71" dur="1000" decel="100000" autoRev="1" fill="hold">
                                          <p:stCondLst>
                                            <p:cond delay="3000"/>
                                          </p:stCondLst>
                                        </p:cTn>
                                        <p:tgtEl>
                                          <p:spTgt spid="7"/>
                                        </p:tgtEl>
                                      </p:cBhvr>
                                      <p:from x="100000" y="100000"/>
                                      <p:to x="80000" y="100000"/>
                                    </p:animScale>
                                    <p:anim by="(#ppt_h/3+#ppt_w*0.1)" calcmode="lin" valueType="num">
                                      <p:cBhvr additive="sum">
                                        <p:cTn id="72" dur="1000" decel="100000" autoRev="1" fill="hold">
                                          <p:stCondLst>
                                            <p:cond delay="3000"/>
                                          </p:stCondLst>
                                        </p:cTn>
                                        <p:tgtEl>
                                          <p:spTgt spid="7"/>
                                        </p:tgtEl>
                                        <p:attrNameLst>
                                          <p:attrName>ppt_x</p:attrName>
                                        </p:attrNameLst>
                                      </p:cBhvr>
                                    </p:anim>
                                  </p:childTnLst>
                                </p:cTn>
                              </p:par>
                            </p:childTnLst>
                          </p:cTn>
                        </p:par>
                      </p:childTnLst>
                    </p:cTn>
                  </p:par>
                  <p:par>
                    <p:cTn id="73" fill="hold">
                      <p:stCondLst>
                        <p:cond delay="indefinite"/>
                      </p:stCondLst>
                      <p:childTnLst>
                        <p:par>
                          <p:cTn id="74" fill="hold">
                            <p:stCondLst>
                              <p:cond delay="0"/>
                            </p:stCondLst>
                            <p:childTnLst>
                              <p:par>
                                <p:cTn id="75" presetID="34" presetClass="entr" presetSubtype="0" repeatCount="3000"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 from="(-#ppt_w/2)" to="(#ppt_x)" calcmode="lin" valueType="num">
                                      <p:cBhvr>
                                        <p:cTn id="77" dur="3000" fill="hold">
                                          <p:stCondLst>
                                            <p:cond delay="0"/>
                                          </p:stCondLst>
                                        </p:cTn>
                                        <p:tgtEl>
                                          <p:spTgt spid="6"/>
                                        </p:tgtEl>
                                        <p:attrNameLst>
                                          <p:attrName>ppt_x</p:attrName>
                                        </p:attrNameLst>
                                      </p:cBhvr>
                                    </p:anim>
                                    <p:anim from="0" to="-1.0" calcmode="lin" valueType="num">
                                      <p:cBhvr>
                                        <p:cTn id="78" dur="1000" decel="50000" autoRev="1" fill="hold">
                                          <p:stCondLst>
                                            <p:cond delay="3000"/>
                                          </p:stCondLst>
                                        </p:cTn>
                                        <p:tgtEl>
                                          <p:spTgt spid="6"/>
                                        </p:tgtEl>
                                        <p:attrNameLst>
                                          <p:attrName>xshear</p:attrName>
                                        </p:attrNameLst>
                                      </p:cBhvr>
                                    </p:anim>
                                    <p:animScale>
                                      <p:cBhvr>
                                        <p:cTn id="79" dur="1000" decel="100000" autoRev="1" fill="hold">
                                          <p:stCondLst>
                                            <p:cond delay="3000"/>
                                          </p:stCondLst>
                                        </p:cTn>
                                        <p:tgtEl>
                                          <p:spTgt spid="6"/>
                                        </p:tgtEl>
                                      </p:cBhvr>
                                      <p:from x="100000" y="100000"/>
                                      <p:to x="80000" y="100000"/>
                                    </p:animScale>
                                    <p:anim by="(#ppt_h/3+#ppt_w*0.1)" calcmode="lin" valueType="num">
                                      <p:cBhvr additive="sum">
                                        <p:cTn id="80" dur="1000" decel="100000" autoRev="1" fill="hold">
                                          <p:stCondLst>
                                            <p:cond delay="3000"/>
                                          </p:stCondLst>
                                        </p:cTn>
                                        <p:tgtEl>
                                          <p:spTgt spid="6"/>
                                        </p:tgtEl>
                                        <p:attrNameLst>
                                          <p:attrName>ppt_x</p:attrName>
                                        </p:attrNameLst>
                                      </p:cBhvr>
                                    </p:anim>
                                  </p:childTnLst>
                                </p:cTn>
                              </p:par>
                            </p:childTnLst>
                          </p:cTn>
                        </p:par>
                      </p:childTnLst>
                    </p:cTn>
                  </p:par>
                  <p:par>
                    <p:cTn id="81" fill="hold">
                      <p:stCondLst>
                        <p:cond delay="indefinite"/>
                      </p:stCondLst>
                      <p:childTnLst>
                        <p:par>
                          <p:cTn id="82" fill="hold">
                            <p:stCondLst>
                              <p:cond delay="0"/>
                            </p:stCondLst>
                            <p:childTnLst>
                              <p:par>
                                <p:cTn id="83" presetID="34" presetClass="entr" presetSubtype="0" repeatCount="3000" fill="hold" nodeType="clickEffect">
                                  <p:stCondLst>
                                    <p:cond delay="0"/>
                                  </p:stCondLst>
                                  <p:childTnLst>
                                    <p:set>
                                      <p:cBhvr>
                                        <p:cTn id="84" dur="1" fill="hold">
                                          <p:stCondLst>
                                            <p:cond delay="0"/>
                                          </p:stCondLst>
                                        </p:cTn>
                                        <p:tgtEl>
                                          <p:spTgt spid="8"/>
                                        </p:tgtEl>
                                        <p:attrNameLst>
                                          <p:attrName>style.visibility</p:attrName>
                                        </p:attrNameLst>
                                      </p:cBhvr>
                                      <p:to>
                                        <p:strVal val="visible"/>
                                      </p:to>
                                    </p:set>
                                    <p:anim from="(-#ppt_w/2)" to="(#ppt_x)" calcmode="lin" valueType="num">
                                      <p:cBhvr>
                                        <p:cTn id="85" dur="3000" fill="hold">
                                          <p:stCondLst>
                                            <p:cond delay="0"/>
                                          </p:stCondLst>
                                        </p:cTn>
                                        <p:tgtEl>
                                          <p:spTgt spid="8"/>
                                        </p:tgtEl>
                                        <p:attrNameLst>
                                          <p:attrName>ppt_x</p:attrName>
                                        </p:attrNameLst>
                                      </p:cBhvr>
                                    </p:anim>
                                    <p:anim from="0" to="-1.0" calcmode="lin" valueType="num">
                                      <p:cBhvr>
                                        <p:cTn id="86" dur="1000" decel="50000" autoRev="1" fill="hold">
                                          <p:stCondLst>
                                            <p:cond delay="3000"/>
                                          </p:stCondLst>
                                        </p:cTn>
                                        <p:tgtEl>
                                          <p:spTgt spid="8"/>
                                        </p:tgtEl>
                                        <p:attrNameLst>
                                          <p:attrName>xshear</p:attrName>
                                        </p:attrNameLst>
                                      </p:cBhvr>
                                    </p:anim>
                                    <p:animScale>
                                      <p:cBhvr>
                                        <p:cTn id="87" dur="1000" decel="100000" autoRev="1" fill="hold">
                                          <p:stCondLst>
                                            <p:cond delay="3000"/>
                                          </p:stCondLst>
                                        </p:cTn>
                                        <p:tgtEl>
                                          <p:spTgt spid="8"/>
                                        </p:tgtEl>
                                      </p:cBhvr>
                                      <p:from x="100000" y="100000"/>
                                      <p:to x="80000" y="100000"/>
                                    </p:animScale>
                                    <p:anim by="(#ppt_h/3+#ppt_w*0.1)" calcmode="lin" valueType="num">
                                      <p:cBhvr additive="sum">
                                        <p:cTn id="88" dur="1000" decel="100000" autoRev="1" fill="hold">
                                          <p:stCondLst>
                                            <p:cond delay="3000"/>
                                          </p:stCondLst>
                                        </p:cTn>
                                        <p:tgtEl>
                                          <p:spTgt spid="8"/>
                                        </p:tgtEl>
                                        <p:attrNameLst>
                                          <p:attrName>ppt_x</p:attrName>
                                        </p:attrNameLst>
                                      </p:cBhvr>
                                    </p:anim>
                                  </p:childTnLst>
                                </p:cTn>
                              </p:par>
                            </p:childTnLst>
                          </p:cTn>
                        </p:par>
                      </p:childTnLst>
                    </p:cTn>
                  </p:par>
                  <p:par>
                    <p:cTn id="89" fill="hold">
                      <p:stCondLst>
                        <p:cond delay="indefinite"/>
                      </p:stCondLst>
                      <p:childTnLst>
                        <p:par>
                          <p:cTn id="90" fill="hold">
                            <p:stCondLst>
                              <p:cond delay="0"/>
                            </p:stCondLst>
                            <p:childTnLst>
                              <p:par>
                                <p:cTn id="91" presetID="8" presetClass="entr" presetSubtype="16" fill="hold" grpId="1" nodeType="clickEffect">
                                  <p:stCondLst>
                                    <p:cond delay="0"/>
                                  </p:stCondLst>
                                  <p:childTnLst>
                                    <p:set>
                                      <p:cBhvr>
                                        <p:cTn id="92" dur="1" fill="hold">
                                          <p:stCondLst>
                                            <p:cond delay="0"/>
                                          </p:stCondLst>
                                        </p:cTn>
                                        <p:tgtEl>
                                          <p:spTgt spid="13353"/>
                                        </p:tgtEl>
                                        <p:attrNameLst>
                                          <p:attrName>style.visibility</p:attrName>
                                        </p:attrNameLst>
                                      </p:cBhvr>
                                      <p:to>
                                        <p:strVal val="visible"/>
                                      </p:to>
                                    </p:set>
                                    <p:animEffect transition="in" filter="diamond(in)">
                                      <p:cBhvr>
                                        <p:cTn id="93" dur="2000"/>
                                        <p:tgtEl>
                                          <p:spTgt spid="13353"/>
                                        </p:tgtEl>
                                      </p:cBhvr>
                                    </p:animEffect>
                                  </p:childTnLst>
                                </p:cTn>
                              </p:par>
                            </p:childTnLst>
                          </p:cTn>
                        </p:par>
                      </p:childTnLst>
                    </p:cTn>
                  </p:par>
                  <p:par>
                    <p:cTn id="94" fill="hold">
                      <p:stCondLst>
                        <p:cond delay="indefinite"/>
                      </p:stCondLst>
                      <p:childTnLst>
                        <p:par>
                          <p:cTn id="95" fill="hold">
                            <p:stCondLst>
                              <p:cond delay="0"/>
                            </p:stCondLst>
                            <p:childTnLst>
                              <p:par>
                                <p:cTn id="96" presetID="8" presetClass="entr" presetSubtype="16" fill="hold" grpId="1" nodeType="clickEffect">
                                  <p:stCondLst>
                                    <p:cond delay="0"/>
                                  </p:stCondLst>
                                  <p:childTnLst>
                                    <p:set>
                                      <p:cBhvr>
                                        <p:cTn id="97" dur="1" fill="hold">
                                          <p:stCondLst>
                                            <p:cond delay="0"/>
                                          </p:stCondLst>
                                        </p:cTn>
                                        <p:tgtEl>
                                          <p:spTgt spid="13354"/>
                                        </p:tgtEl>
                                        <p:attrNameLst>
                                          <p:attrName>style.visibility</p:attrName>
                                        </p:attrNameLst>
                                      </p:cBhvr>
                                      <p:to>
                                        <p:strVal val="visible"/>
                                      </p:to>
                                    </p:set>
                                    <p:animEffect transition="in" filter="diamond(in)">
                                      <p:cBhvr>
                                        <p:cTn id="98" dur="2000"/>
                                        <p:tgtEl>
                                          <p:spTgt spid="13354"/>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ntr" presetSubtype="16" fill="hold" grpId="1" nodeType="clickEffect">
                                  <p:stCondLst>
                                    <p:cond delay="0"/>
                                  </p:stCondLst>
                                  <p:childTnLst>
                                    <p:set>
                                      <p:cBhvr>
                                        <p:cTn id="102" dur="1" fill="hold">
                                          <p:stCondLst>
                                            <p:cond delay="0"/>
                                          </p:stCondLst>
                                        </p:cTn>
                                        <p:tgtEl>
                                          <p:spTgt spid="13355"/>
                                        </p:tgtEl>
                                        <p:attrNameLst>
                                          <p:attrName>style.visibility</p:attrName>
                                        </p:attrNameLst>
                                      </p:cBhvr>
                                      <p:to>
                                        <p:strVal val="visible"/>
                                      </p:to>
                                    </p:set>
                                    <p:animEffect transition="in" filter="diamond(in)">
                                      <p:cBhvr>
                                        <p:cTn id="103" dur="2000"/>
                                        <p:tgtEl>
                                          <p:spTgt spid="13355"/>
                                        </p:tgtEl>
                                      </p:cBhvr>
                                    </p:animEffect>
                                  </p:childTnLst>
                                </p:cTn>
                              </p:par>
                            </p:childTnLst>
                          </p:cTn>
                        </p:par>
                      </p:childTnLst>
                    </p:cTn>
                  </p:par>
                  <p:par>
                    <p:cTn id="104" fill="hold">
                      <p:stCondLst>
                        <p:cond delay="indefinite"/>
                      </p:stCondLst>
                      <p:childTnLst>
                        <p:par>
                          <p:cTn id="105" fill="hold">
                            <p:stCondLst>
                              <p:cond delay="0"/>
                            </p:stCondLst>
                            <p:childTnLst>
                              <p:par>
                                <p:cTn id="106" presetID="8" presetClass="entr" presetSubtype="16" fill="hold" grpId="1" nodeType="clickEffect">
                                  <p:stCondLst>
                                    <p:cond delay="0"/>
                                  </p:stCondLst>
                                  <p:childTnLst>
                                    <p:set>
                                      <p:cBhvr>
                                        <p:cTn id="107" dur="1" fill="hold">
                                          <p:stCondLst>
                                            <p:cond delay="0"/>
                                          </p:stCondLst>
                                        </p:cTn>
                                        <p:tgtEl>
                                          <p:spTgt spid="13356"/>
                                        </p:tgtEl>
                                        <p:attrNameLst>
                                          <p:attrName>style.visibility</p:attrName>
                                        </p:attrNameLst>
                                      </p:cBhvr>
                                      <p:to>
                                        <p:strVal val="visible"/>
                                      </p:to>
                                    </p:set>
                                    <p:animEffect transition="in" filter="diamond(in)">
                                      <p:cBhvr>
                                        <p:cTn id="108" dur="2000"/>
                                        <p:tgtEl>
                                          <p:spTgt spid="13356"/>
                                        </p:tgtEl>
                                      </p:cBhvr>
                                    </p:animEffect>
                                  </p:childTnLst>
                                </p:cTn>
                              </p:par>
                            </p:childTnLst>
                          </p:cTn>
                        </p:par>
                      </p:childTnLst>
                    </p:cTn>
                  </p:par>
                  <p:par>
                    <p:cTn id="109" fill="hold">
                      <p:stCondLst>
                        <p:cond delay="indefinite"/>
                      </p:stCondLst>
                      <p:childTnLst>
                        <p:par>
                          <p:cTn id="110" fill="hold">
                            <p:stCondLst>
                              <p:cond delay="0"/>
                            </p:stCondLst>
                            <p:childTnLst>
                              <p:par>
                                <p:cTn id="111" presetID="8" presetClass="entr" presetSubtype="16" fill="hold" grpId="1" nodeType="clickEffect">
                                  <p:stCondLst>
                                    <p:cond delay="0"/>
                                  </p:stCondLst>
                                  <p:childTnLst>
                                    <p:set>
                                      <p:cBhvr>
                                        <p:cTn id="112" dur="1" fill="hold">
                                          <p:stCondLst>
                                            <p:cond delay="0"/>
                                          </p:stCondLst>
                                        </p:cTn>
                                        <p:tgtEl>
                                          <p:spTgt spid="13357"/>
                                        </p:tgtEl>
                                        <p:attrNameLst>
                                          <p:attrName>style.visibility</p:attrName>
                                        </p:attrNameLst>
                                      </p:cBhvr>
                                      <p:to>
                                        <p:strVal val="visible"/>
                                      </p:to>
                                    </p:set>
                                    <p:animEffect transition="in" filter="diamond(in)">
                                      <p:cBhvr>
                                        <p:cTn id="113" dur="2000"/>
                                        <p:tgtEl>
                                          <p:spTgt spid="13357"/>
                                        </p:tgtEl>
                                      </p:cBhvr>
                                    </p:animEffect>
                                  </p:childTnLst>
                                </p:cTn>
                              </p:par>
                            </p:childTnLst>
                          </p:cTn>
                        </p:par>
                      </p:childTnLst>
                    </p:cTn>
                  </p:par>
                  <p:par>
                    <p:cTn id="114" fill="hold">
                      <p:stCondLst>
                        <p:cond delay="indefinite"/>
                      </p:stCondLst>
                      <p:childTnLst>
                        <p:par>
                          <p:cTn id="115" fill="hold">
                            <p:stCondLst>
                              <p:cond delay="0"/>
                            </p:stCondLst>
                            <p:childTnLst>
                              <p:par>
                                <p:cTn id="116" presetID="4" presetClass="entr" presetSubtype="16" fill="hold" grpId="0" nodeType="clickEffect">
                                  <p:stCondLst>
                                    <p:cond delay="0"/>
                                  </p:stCondLst>
                                  <p:childTnLst>
                                    <p:set>
                                      <p:cBhvr>
                                        <p:cTn id="117" dur="1" fill="hold">
                                          <p:stCondLst>
                                            <p:cond delay="0"/>
                                          </p:stCondLst>
                                        </p:cTn>
                                        <p:tgtEl>
                                          <p:spTgt spid="13353"/>
                                        </p:tgtEl>
                                        <p:attrNameLst>
                                          <p:attrName>style.visibility</p:attrName>
                                        </p:attrNameLst>
                                      </p:cBhvr>
                                      <p:to>
                                        <p:strVal val="visible"/>
                                      </p:to>
                                    </p:set>
                                    <p:animEffect transition="in" filter="box(in)">
                                      <p:cBhvr>
                                        <p:cTn id="118" dur="500"/>
                                        <p:tgtEl>
                                          <p:spTgt spid="13353"/>
                                        </p:tgtEl>
                                      </p:cBhvr>
                                    </p:animEffect>
                                  </p:childTnLst>
                                </p:cTn>
                              </p:par>
                            </p:childTnLst>
                          </p:cTn>
                        </p:par>
                      </p:childTnLst>
                    </p:cTn>
                  </p:par>
                  <p:par>
                    <p:cTn id="119" fill="hold">
                      <p:stCondLst>
                        <p:cond delay="indefinite"/>
                      </p:stCondLst>
                      <p:childTnLst>
                        <p:par>
                          <p:cTn id="120" fill="hold">
                            <p:stCondLst>
                              <p:cond delay="0"/>
                            </p:stCondLst>
                            <p:childTnLst>
                              <p:par>
                                <p:cTn id="121" presetID="2" presetClass="mediacall" presetSubtype="0" fill="hold" nodeType="clickEffect">
                                  <p:stCondLst>
                                    <p:cond delay="0"/>
                                  </p:stCondLst>
                                  <p:childTnLst>
                                    <p:cmd type="call" cmd="togglePause">
                                      <p:cBhvr>
                                        <p:cTn id="122"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3" restart="whenNotActive" fill="hold" evtFilter="cancelBubble" nodeType="interactiveSeq">
                <p:stCondLst>
                  <p:cond evt="onClick" delay="0">
                    <p:tgtEl>
                      <p:spTgt spid="4"/>
                    </p:tgtEl>
                  </p:cond>
                </p:stCondLst>
                <p:endSync evt="end" delay="0">
                  <p:rtn val="all"/>
                </p:endSync>
                <p:childTnLst>
                  <p:par>
                    <p:cTn id="124" fill="hold">
                      <p:stCondLst>
                        <p:cond delay="0"/>
                      </p:stCondLst>
                      <p:childTnLst>
                        <p:par>
                          <p:cTn id="125" fill="hold">
                            <p:stCondLst>
                              <p:cond delay="0"/>
                            </p:stCondLst>
                            <p:childTnLst>
                              <p:par>
                                <p:cTn id="126" presetID="0" presetClass="path" presetSubtype="0" accel="50000" decel="50000" fill="hold" nodeType="clickEffect">
                                  <p:stCondLst>
                                    <p:cond delay="0"/>
                                  </p:stCondLst>
                                  <p:childTnLst>
                                    <p:animMotion origin="layout" path="M -0.05937 3.33333E-6 L -0.04375 0.4 " pathEditMode="relative" rAng="0" ptsTypes="AA">
                                      <p:cBhvr>
                                        <p:cTn id="127" dur="2000" fill="hold"/>
                                        <p:tgtEl>
                                          <p:spTgt spid="4"/>
                                        </p:tgtEl>
                                        <p:attrNameLst>
                                          <p:attrName>ppt_x</p:attrName>
                                          <p:attrName>ppt_y</p:attrName>
                                        </p:attrNameLst>
                                      </p:cBhvr>
                                      <p:rCtr x="781" y="20000"/>
                                    </p:animMotion>
                                  </p:childTnLst>
                                  <p:subTnLst>
                                    <p:audio>
                                      <p:cMediaNode>
                                        <p:cTn display="0" masterRel="sameClick">
                                          <p:stCondLst>
                                            <p:cond evt="begin" delay="0">
                                              <p:tn val="126"/>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
                  </p:tgtEl>
                </p:cond>
              </p:nextCondLst>
            </p:seq>
            <p:seq concurrent="1" nextAc="seek">
              <p:cTn id="128" restart="whenNotActive" fill="hold" evtFilter="cancelBubble" nodeType="interactiveSeq">
                <p:stCondLst>
                  <p:cond evt="onClick" delay="0">
                    <p:tgtEl>
                      <p:spTgt spid="5"/>
                    </p:tgtEl>
                  </p:cond>
                </p:stCondLst>
                <p:endSync evt="end" delay="0">
                  <p:rtn val="all"/>
                </p:endSync>
                <p:childTnLst>
                  <p:par>
                    <p:cTn id="129" fill="hold">
                      <p:stCondLst>
                        <p:cond delay="0"/>
                      </p:stCondLst>
                      <p:childTnLst>
                        <p:par>
                          <p:cTn id="130" fill="hold">
                            <p:stCondLst>
                              <p:cond delay="0"/>
                            </p:stCondLst>
                            <p:childTnLst>
                              <p:par>
                                <p:cTn id="131" presetID="0" presetClass="path" presetSubtype="0" accel="50000" decel="50000" fill="hold" nodeType="clickEffect">
                                  <p:stCondLst>
                                    <p:cond delay="0"/>
                                  </p:stCondLst>
                                  <p:childTnLst>
                                    <p:animMotion origin="layout" path="M -0.06719 -1.85185E-6 L -0.20508 0.49421 " pathEditMode="relative" rAng="0" ptsTypes="AA">
                                      <p:cBhvr>
                                        <p:cTn id="132" dur="2000" fill="hold"/>
                                        <p:tgtEl>
                                          <p:spTgt spid="5"/>
                                        </p:tgtEl>
                                        <p:attrNameLst>
                                          <p:attrName>ppt_x</p:attrName>
                                          <p:attrName>ppt_y</p:attrName>
                                        </p:attrNameLst>
                                      </p:cBhvr>
                                      <p:rCtr x="-6901" y="24699"/>
                                    </p:animMotion>
                                  </p:childTnLst>
                                  <p:subTnLst>
                                    <p:audio>
                                      <p:cMediaNode>
                                        <p:cTn display="0" masterRel="sameClick">
                                          <p:stCondLst>
                                            <p:cond evt="begin" delay="0">
                                              <p:tn val="13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5"/>
                  </p:tgtEl>
                </p:cond>
              </p:nextCondLst>
            </p:seq>
            <p:seq concurrent="1" nextAc="seek">
              <p:cTn id="133" restart="whenNotActive" fill="hold" evtFilter="cancelBubble" nodeType="interactiveSeq">
                <p:stCondLst>
                  <p:cond evt="onClick" delay="0">
                    <p:tgtEl>
                      <p:spTgt spid="7"/>
                    </p:tgtEl>
                  </p:cond>
                </p:stCondLst>
                <p:endSync evt="end" delay="0">
                  <p:rtn val="all"/>
                </p:endSync>
                <p:childTnLst>
                  <p:par>
                    <p:cTn id="134" fill="hold">
                      <p:stCondLst>
                        <p:cond delay="0"/>
                      </p:stCondLst>
                      <p:childTnLst>
                        <p:par>
                          <p:cTn id="135" fill="hold">
                            <p:stCondLst>
                              <p:cond delay="0"/>
                            </p:stCondLst>
                            <p:childTnLst>
                              <p:par>
                                <p:cTn id="136" presetID="0" presetClass="path" presetSubtype="0" accel="50000" decel="50000" fill="hold" nodeType="clickEffect">
                                  <p:stCondLst>
                                    <p:cond delay="0"/>
                                  </p:stCondLst>
                                  <p:childTnLst>
                                    <p:animMotion origin="layout" path="M -2.08333E-6 0 L 0.14701 0.26505 " pathEditMode="relative" rAng="0" ptsTypes="AA">
                                      <p:cBhvr>
                                        <p:cTn id="137" dur="2000" fill="hold"/>
                                        <p:tgtEl>
                                          <p:spTgt spid="7"/>
                                        </p:tgtEl>
                                        <p:attrNameLst>
                                          <p:attrName>ppt_x</p:attrName>
                                          <p:attrName>ppt_y</p:attrName>
                                        </p:attrNameLst>
                                      </p:cBhvr>
                                      <p:rCtr x="7344" y="13241"/>
                                    </p:animMotion>
                                  </p:childTnLst>
                                  <p:subTnLst>
                                    <p:audio>
                                      <p:cMediaNode>
                                        <p:cTn display="0" masterRel="sameClick">
                                          <p:stCondLst>
                                            <p:cond evt="begin" delay="0">
                                              <p:tn val="136"/>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7"/>
                  </p:tgtEl>
                </p:cond>
              </p:nextCondLst>
            </p:seq>
            <p:seq concurrent="1" nextAc="seek">
              <p:cTn id="138" restart="whenNotActive" fill="hold" evtFilter="cancelBubble" nodeType="interactiveSeq">
                <p:stCondLst>
                  <p:cond evt="onClick" delay="0">
                    <p:tgtEl>
                      <p:spTgt spid="6"/>
                    </p:tgtEl>
                  </p:cond>
                </p:stCondLst>
                <p:endSync evt="end" delay="0">
                  <p:rtn val="all"/>
                </p:endSync>
                <p:childTnLst>
                  <p:par>
                    <p:cTn id="139" fill="hold">
                      <p:stCondLst>
                        <p:cond delay="0"/>
                      </p:stCondLst>
                      <p:childTnLst>
                        <p:par>
                          <p:cTn id="140" fill="hold">
                            <p:stCondLst>
                              <p:cond delay="0"/>
                            </p:stCondLst>
                            <p:childTnLst>
                              <p:par>
                                <p:cTn id="141" presetID="0" presetClass="path" presetSubtype="0" accel="50000" decel="50000" fill="hold" nodeType="clickEffect">
                                  <p:stCondLst>
                                    <p:cond delay="0"/>
                                  </p:stCondLst>
                                  <p:childTnLst>
                                    <p:animMotion origin="layout" path="M 2.29167E-6 -4.07407E-6 L -0.11667 0.44051 " pathEditMode="relative" rAng="0" ptsTypes="AA">
                                      <p:cBhvr>
                                        <p:cTn id="142" dur="2000" fill="hold"/>
                                        <p:tgtEl>
                                          <p:spTgt spid="6"/>
                                        </p:tgtEl>
                                        <p:attrNameLst>
                                          <p:attrName>ppt_x</p:attrName>
                                          <p:attrName>ppt_y</p:attrName>
                                        </p:attrNameLst>
                                      </p:cBhvr>
                                      <p:rCtr x="-5833" y="22014"/>
                                    </p:animMotion>
                                  </p:childTnLst>
                                  <p:subTnLst>
                                    <p:audio>
                                      <p:cMediaNode>
                                        <p:cTn display="0" masterRel="sameClick">
                                          <p:stCondLst>
                                            <p:cond evt="begin" delay="0">
                                              <p:tn val="14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
                  </p:tgtEl>
                </p:cond>
              </p:nextCondLst>
            </p:seq>
            <p:seq concurrent="1" nextAc="seek">
              <p:cTn id="143" restart="whenNotActive" fill="hold" evtFilter="cancelBubble" nodeType="interactiveSeq">
                <p:stCondLst>
                  <p:cond evt="onClick" delay="0">
                    <p:tgtEl>
                      <p:spTgt spid="8"/>
                    </p:tgtEl>
                  </p:cond>
                </p:stCondLst>
                <p:endSync evt="end" delay="0">
                  <p:rtn val="all"/>
                </p:endSync>
                <p:childTnLst>
                  <p:par>
                    <p:cTn id="144" fill="hold">
                      <p:stCondLst>
                        <p:cond delay="0"/>
                      </p:stCondLst>
                      <p:childTnLst>
                        <p:par>
                          <p:cTn id="145" fill="hold">
                            <p:stCondLst>
                              <p:cond delay="0"/>
                            </p:stCondLst>
                            <p:childTnLst>
                              <p:par>
                                <p:cTn id="146" presetID="0" presetClass="path" presetSubtype="0" accel="50000" decel="50000" fill="hold" nodeType="clickEffect">
                                  <p:stCondLst>
                                    <p:cond delay="0"/>
                                  </p:stCondLst>
                                  <p:childTnLst>
                                    <p:animMotion origin="layout" path="M -8.33333E-7 2.59259E-6 L 0.25456 0.24791 " pathEditMode="relative" rAng="0" ptsTypes="AA">
                                      <p:cBhvr>
                                        <p:cTn id="147" dur="2000" fill="hold"/>
                                        <p:tgtEl>
                                          <p:spTgt spid="8"/>
                                        </p:tgtEl>
                                        <p:attrNameLst>
                                          <p:attrName>ppt_x</p:attrName>
                                          <p:attrName>ppt_y</p:attrName>
                                        </p:attrNameLst>
                                      </p:cBhvr>
                                      <p:rCtr x="12721" y="12384"/>
                                    </p:animMotion>
                                  </p:childTnLst>
                                  <p:subTnLst>
                                    <p:audio>
                                      <p:cMediaNode>
                                        <p:cTn display="0" masterRel="sameClick">
                                          <p:stCondLst>
                                            <p:cond evt="begin" delay="0">
                                              <p:tn val="146"/>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8"/>
                  </p:tgtEl>
                </p:cond>
              </p:nextCondLst>
            </p:seq>
            <p:audio>
              <p:cMediaNode vol="6122">
                <p:cTn id="148" fill="hold" display="0">
                  <p:stCondLst>
                    <p:cond delay="indefinite"/>
                  </p:stCondLst>
                  <p:endCondLst>
                    <p:cond evt="onStopAudio" delay="0">
                      <p:tgtEl>
                        <p:sldTgt/>
                      </p:tgtEl>
                    </p:cond>
                  </p:endCondLst>
                </p:cTn>
                <p:tgtEl>
                  <p:spTgt spid="15"/>
                </p:tgtEl>
              </p:cMediaNode>
            </p:audio>
          </p:childTnLst>
        </p:cTn>
      </p:par>
    </p:tnLst>
    <p:bldLst>
      <p:bldP spid="13353" grpId="0" animBg="1"/>
      <p:bldP spid="13353" grpId="1" animBg="1"/>
      <p:bldP spid="13354" grpId="1" animBg="1"/>
      <p:bldP spid="13355" grpId="1" animBg="1"/>
      <p:bldP spid="13356" grpId="1" animBg="1"/>
      <p:bldP spid="13357" grpId="1" animBg="1"/>
      <p:bldP spid="10261" grpId="0"/>
      <p:bldP spid="13359" grpId="0" animBg="1"/>
      <p:bldP spid="13359" grpId="1" animBg="1"/>
    </p:bldLst>
  </p:timing>
  <p:extLst>
    <p:ext uri="{3A86A75C-4F4B-4683-9AE1-C65F6400EC91}">
      <p14:laserTraceLst xmlns:p14="http://schemas.microsoft.com/office/powerpoint/2010/main">
        <p14:tracePtLst>
          <p14:tracePt t="41878" x="3187700" y="6216650"/>
          <p14:tracePt t="42325" x="7334250" y="5478463"/>
          <p14:tracePt t="42415" x="7780338" y="4565650"/>
          <p14:tracePt t="42498" x="8383588" y="3662363"/>
          <p14:tracePt t="42587" x="9123363" y="2520950"/>
          <p14:tracePt t="42675" x="9361488" y="1762125"/>
          <p14:tracePt t="42776" x="9507538" y="1077913"/>
          <p14:tracePt t="42877" x="9113838" y="858838"/>
          <p14:tracePt t="42966" x="8666163" y="903288"/>
          <p14:tracePt t="43059" x="8320088" y="1123950"/>
          <p14:tracePt t="43148" x="8220075" y="1343025"/>
          <p14:tracePt t="43229" x="8301038" y="1589088"/>
          <p14:tracePt t="43313" x="8520113" y="1798638"/>
          <p14:tracePt t="43315" x="8539163" y="1808163"/>
          <p14:tracePt t="43400" x="8739188" y="1835150"/>
          <p14:tracePt t="43487" x="8775700" y="1798638"/>
          <p14:tracePt t="43570" x="8775700" y="1781175"/>
          <p14:tracePt t="43654" x="8748713" y="1781175"/>
          <p14:tracePt t="43742" x="8748713" y="1771650"/>
          <p14:tracePt t="44265" x="8621713" y="1973263"/>
          <p14:tracePt t="44358" x="8337550" y="2747963"/>
          <p14:tracePt t="44453" x="7962900" y="3606800"/>
          <p14:tracePt t="44548" x="7743825" y="3944938"/>
          <p14:tracePt t="44653" x="7470775" y="4365625"/>
          <p14:tracePt t="44753" x="6967538" y="4894263"/>
          <p14:tracePt t="44850" x="5935663" y="5634038"/>
          <p14:tracePt t="44956" x="4456113" y="6602413"/>
          <p14:tracePt t="45867" x="0" y="0"/>
        </p14:tracePtLst>
        <p14:tracePtLst>
          <p14:tracePt t="57122" x="3302000" y="6057900"/>
          <p14:tracePt t="57565" x="3306763" y="6337300"/>
          <p14:tracePt t="57650" x="3944938" y="5122863"/>
          <p14:tracePt t="57734" x="4192588" y="3927475"/>
          <p14:tracePt t="57823" x="4283075" y="3178175"/>
          <p14:tracePt t="57907" x="4090988" y="2419350"/>
          <p14:tracePt t="58001" x="3725863" y="2173288"/>
          <p14:tracePt t="58089" x="3379788" y="2082800"/>
          <p14:tracePt t="58180" x="2886075" y="2282825"/>
          <p14:tracePt t="58275" x="2620963" y="2484438"/>
          <p14:tracePt t="58368" x="2438400" y="2730500"/>
          <p14:tracePt t="58455" x="2419350" y="2986088"/>
          <p14:tracePt t="58547" x="2603500" y="3159125"/>
          <p14:tracePt t="58636" x="3333750" y="3132138"/>
          <p14:tracePt t="58724" x="3516313" y="3068638"/>
          <p14:tracePt t="58809" x="3625850" y="2903538"/>
          <p14:tracePt t="58898" x="3625850" y="2830513"/>
          <p14:tracePt t="58983" x="3625850" y="2820988"/>
          <p14:tracePt t="59336" x="3625850" y="3543300"/>
          <p14:tracePt t="59424" x="3333750" y="5807075"/>
          <p14:tracePt t="59511" x="3022600" y="6729413"/>
          <p14:tracePt t="60137" x="0" y="0"/>
        </p14:tracePtLst>
        <p14:tracePtLst>
          <p14:tracePt t="70549" x="3232150" y="6076950"/>
          <p14:tracePt t="71085" x="2163763" y="6456363"/>
          <p14:tracePt t="71170" x="2209800" y="6091238"/>
          <p14:tracePt t="71263" x="2182813" y="5726113"/>
          <p14:tracePt t="71353" x="2511425" y="4821238"/>
          <p14:tracePt t="71446" x="2840038" y="3990975"/>
          <p14:tracePt t="71536" x="2986088" y="3479800"/>
          <p14:tracePt t="71539" x="2995613" y="3397250"/>
          <p14:tracePt t="71629" x="3241675" y="2620963"/>
          <p14:tracePt t="71722" x="3752850" y="2073275"/>
          <p14:tracePt t="71810" x="4237038" y="1835150"/>
          <p14:tracePt t="71903" x="4575175" y="1908175"/>
          <p14:tracePt t="71998" x="5214938" y="1973263"/>
          <p14:tracePt t="72090" x="6310313" y="2063750"/>
          <p14:tracePt t="72176" x="6923088" y="1817688"/>
          <p14:tracePt t="72266" x="7215188" y="1406525"/>
          <p14:tracePt t="72354" x="7050088" y="712788"/>
          <p14:tracePt t="72441" x="6310313" y="384175"/>
          <p14:tracePt t="72529" x="5397500" y="493713"/>
          <p14:tracePt t="72623" x="4784725" y="730250"/>
          <p14:tracePt t="72711" x="4548188" y="895350"/>
          <p14:tracePt t="72802" x="4456113" y="1104900"/>
          <p14:tracePt t="72894" x="4675188" y="1343025"/>
          <p14:tracePt t="72986" x="4959350" y="1489075"/>
          <p14:tracePt t="73078" x="5178425" y="1406525"/>
          <p14:tracePt t="73166" x="5187950" y="1397000"/>
          <p14:tracePt t="73504" x="5141913" y="1817688"/>
          <p14:tracePt t="73592" x="4657725" y="4037013"/>
          <p14:tracePt t="73681" x="3990975" y="5068888"/>
          <p14:tracePt t="73770" x="3460750" y="6054725"/>
          <p14:tracePt t="73866" x="2903538" y="6729413"/>
          <p14:tracePt t="74571" x="0" y="0"/>
        </p14:tracePtLst>
        <p14:tracePtLst>
          <p14:tracePt t="84500" x="3282950" y="6146800"/>
          <p14:tracePt t="84858" x="4602163" y="5770563"/>
          <p14:tracePt t="84964" x="5470525" y="4611688"/>
          <p14:tracePt t="85053" x="5716588" y="3908425"/>
          <p14:tracePt t="85148" x="5872163" y="3633788"/>
          <p14:tracePt t="85243" x="6173788" y="3351213"/>
          <p14:tracePt t="85333" x="6475413" y="3095625"/>
          <p14:tracePt t="85420" x="6675438" y="2876550"/>
          <p14:tracePt t="85511" x="6611938" y="2630488"/>
          <p14:tracePt t="85596" x="6008688" y="2382838"/>
          <p14:tracePt t="85687" x="5414963" y="2338388"/>
          <p14:tracePt t="85776" x="4886325" y="2438400"/>
          <p14:tracePt t="85865" x="4565650" y="2593975"/>
          <p14:tracePt t="85953" x="4419600" y="2813050"/>
          <p14:tracePt t="86043" x="4429125" y="3022600"/>
          <p14:tracePt t="86133" x="4630738" y="3287713"/>
          <p14:tracePt t="86222" x="5178425" y="3506788"/>
          <p14:tracePt t="86314" x="5918200" y="3497263"/>
          <p14:tracePt t="86406" x="6502400" y="3414713"/>
          <p14:tracePt t="86492" x="6621463" y="3260725"/>
          <p14:tracePt t="86582" x="6757988" y="3049588"/>
          <p14:tracePt t="86668" x="6813550" y="2913063"/>
          <p14:tracePt t="86758" x="6813550" y="2776538"/>
          <p14:tracePt t="86851" x="6804025" y="2711450"/>
          <p14:tracePt t="86943" x="6784975" y="2693988"/>
          <p14:tracePt t="87033" x="6784975" y="2684463"/>
          <p14:tracePt t="87295" x="6777038" y="2684463"/>
          <p14:tracePt t="87382" x="6721475" y="2667000"/>
          <p14:tracePt t="87477" x="6711950" y="2667000"/>
          <p14:tracePt t="87821" x="6667500" y="2747963"/>
          <p14:tracePt t="87910" x="5845175" y="3944938"/>
          <p14:tracePt t="87999" x="4183063" y="5514975"/>
          <p14:tracePt t="88092" x="3379788" y="6181725"/>
          <p14:tracePt t="88185" x="2713038" y="6602413"/>
          <p14:tracePt t="88278" x="2428875" y="6775450"/>
          <p14:tracePt t="88815" x="0" y="0"/>
        </p14:tracePtLst>
        <p14:tracePtLst>
          <p14:tracePt t="98721" x="3225800" y="6108700"/>
          <p14:tracePt t="98899" x="2173288" y="6765925"/>
          <p14:tracePt t="98992" x="2511425" y="3789363"/>
          <p14:tracePt t="99081" x="2392363" y="2803525"/>
          <p14:tracePt t="99171" x="2640013" y="2301875"/>
          <p14:tracePt t="99260" x="2730500" y="1470025"/>
          <p14:tracePt t="99354" x="2255838" y="976313"/>
          <p14:tracePt t="99444" x="1423988" y="793750"/>
          <p14:tracePt t="99530" x="666750" y="1104900"/>
          <p14:tracePt t="99623" x="501650" y="1296988"/>
          <p14:tracePt t="99709" x="374650" y="1570038"/>
          <p14:tracePt t="99802" x="530225" y="1898650"/>
          <p14:tracePt t="99889" x="739775" y="2063750"/>
          <p14:tracePt t="99976" x="868363" y="2127250"/>
          <p14:tracePt t="100067" x="977900" y="2282825"/>
          <p14:tracePt t="100161" x="958850" y="2565400"/>
          <p14:tracePt t="100253" x="666750" y="3735388"/>
          <p14:tracePt t="100346" x="630238" y="5095875"/>
          <p14:tracePt t="100436" x="912813" y="5918200"/>
          <p14:tracePt t="100526" x="1150938" y="6437313"/>
          <p14:tracePt t="101369" x="0" y="0"/>
        </p14:tracePtLst>
      </p14:laserTraceLst>
    </p:ext>
    <p:ext uri="{E180D4A7-C9FB-4DFB-919C-405C955672EB}">
      <p14:showEvtLst xmlns:p14="http://schemas.microsoft.com/office/powerpoint/2010/main">
        <p14:triggerEvt type="onClick" time="46919" objId="6"/>
        <p14:triggerEvt type="onClick" time="61113" objId="7"/>
        <p14:triggerEvt type="onClick" time="75972" objId="5"/>
        <p14:triggerEvt type="onClick" time="89700" objId="8"/>
        <p14:triggerEvt type="onClick" time="103312" objId="4"/>
        <p14:playEvt time="120481" objId="15"/>
        <p14:stopEvt time="123909" objId="15"/>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14" name="Picture 61" descr="Border Design Vine Butterflies Stock Illustrations – 46 Border Design Vine  Butterflies Stock Illustrations, Vectors &amp;amp; Clipart - Dreamsti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432"/>
            <a:ext cx="12211050" cy="6848856"/>
          </a:xfrm>
          <a:prstGeom prst="rect">
            <a:avLst/>
          </a:prstGeom>
          <a:noFill/>
          <a:extLst>
            <a:ext uri="{909E8E84-426E-40DD-AFC4-6F175D3DCCD1}">
              <a14:hiddenFill xmlns:a14="http://schemas.microsoft.com/office/drawing/2010/main">
                <a:solidFill>
                  <a:srgbClr val="FFFFFF"/>
                </a:solidFill>
              </a14:hiddenFill>
            </a:ext>
          </a:extLst>
        </p:spPr>
      </p:pic>
      <p:pic>
        <p:nvPicPr>
          <p:cNvPr id="30" name="图片 29" descr="8b0fccb2e21d61b25266c16d7d822443"/>
          <p:cNvPicPr>
            <a:picLocks noChangeAspect="1"/>
          </p:cNvPicPr>
          <p:nvPr/>
        </p:nvPicPr>
        <p:blipFill>
          <a:blip r:embed="rId7"/>
          <a:srcRect r="3242"/>
          <a:stretch>
            <a:fillRect/>
          </a:stretch>
        </p:blipFill>
        <p:spPr>
          <a:xfrm>
            <a:off x="9330690" y="240030"/>
            <a:ext cx="2880360" cy="1807210"/>
          </a:xfrm>
          <a:prstGeom prst="rect">
            <a:avLst/>
          </a:prstGeom>
        </p:spPr>
      </p:pic>
      <p:pic>
        <p:nvPicPr>
          <p:cNvPr id="41" name="图片 40" descr="f840fcf99964247a73e0d4aba59271d8"/>
          <p:cNvPicPr>
            <a:picLocks noChangeAspect="1"/>
          </p:cNvPicPr>
          <p:nvPr/>
        </p:nvPicPr>
        <p:blipFill>
          <a:blip r:embed="rId8"/>
          <a:stretch>
            <a:fillRect/>
          </a:stretch>
        </p:blipFill>
        <p:spPr>
          <a:xfrm>
            <a:off x="43750" y="3490087"/>
            <a:ext cx="2179320" cy="3258185"/>
          </a:xfrm>
          <a:prstGeom prst="rect">
            <a:avLst/>
          </a:prstGeom>
        </p:spPr>
      </p:pic>
      <p:sp>
        <p:nvSpPr>
          <p:cNvPr id="10" name="Rectangle 9">
            <a:extLst>
              <a:ext uri="{FF2B5EF4-FFF2-40B4-BE49-F238E27FC236}">
                <a16:creationId xmlns:a16="http://schemas.microsoft.com/office/drawing/2014/main" id="{EA748261-9001-48B7-B906-50A3BDCEFCA5}"/>
              </a:ext>
            </a:extLst>
          </p:cNvPr>
          <p:cNvSpPr/>
          <p:nvPr/>
        </p:nvSpPr>
        <p:spPr>
          <a:xfrm>
            <a:off x="10934065" y="1095305"/>
            <a:ext cx="816249" cy="27699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200" b="1" cap="none" spc="0" dirty="0" err="1">
                <a:ln/>
                <a:solidFill>
                  <a:schemeClr val="tx1"/>
                </a:solidFill>
                <a:effectLst/>
              </a:rPr>
              <a:t>Chăm</a:t>
            </a:r>
            <a:r>
              <a:rPr lang="en-US" sz="1200" b="1" cap="none" spc="0" dirty="0">
                <a:ln/>
                <a:solidFill>
                  <a:schemeClr val="tx1"/>
                </a:solidFill>
                <a:effectLst/>
              </a:rPr>
              <a:t> </a:t>
            </a:r>
            <a:r>
              <a:rPr lang="en-US" sz="1200" b="1" cap="none" spc="0" dirty="0" err="1">
                <a:ln/>
                <a:solidFill>
                  <a:schemeClr val="tx1"/>
                </a:solidFill>
                <a:effectLst/>
              </a:rPr>
              <a:t>học</a:t>
            </a:r>
            <a:endParaRPr lang="en-US" sz="1200" b="1" cap="none" spc="0" dirty="0">
              <a:ln/>
              <a:solidFill>
                <a:schemeClr val="tx1"/>
              </a:solidFill>
              <a:effectLst/>
            </a:endParaRPr>
          </a:p>
        </p:txBody>
      </p:sp>
      <p:sp>
        <p:nvSpPr>
          <p:cNvPr id="2" name="Rectangle 1"/>
          <p:cNvSpPr/>
          <p:nvPr/>
        </p:nvSpPr>
        <p:spPr>
          <a:xfrm>
            <a:off x="2761489" y="1001100"/>
            <a:ext cx="6682928" cy="1754326"/>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Linh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có</a:t>
            </a:r>
            <a:r>
              <a:rPr lang="en-US" sz="3600" dirty="0">
                <a:solidFill>
                  <a:srgbClr val="FF0000"/>
                </a:solidFill>
                <a:latin typeface="Times New Roman" pitchFamily="18" charset="0"/>
                <a:cs typeface="Times New Roman" pitchFamily="18" charset="0"/>
              </a:rPr>
              <a:t> 5 </a:t>
            </a:r>
            <a:r>
              <a:rPr lang="en-US" sz="3600" dirty="0" err="1">
                <a:solidFill>
                  <a:srgbClr val="FF0000"/>
                </a:solidFill>
                <a:latin typeface="Times New Roman" pitchFamily="18" charset="0"/>
                <a:cs typeface="Times New Roman" pitchFamily="18" charset="0"/>
              </a:rPr>
              <a:t>hộp</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bánh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mỗi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hộp</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bánh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gồm</a:t>
            </a:r>
            <a:r>
              <a:rPr lang="en-US" sz="3600" dirty="0">
                <a:solidFill>
                  <a:srgbClr val="FF0000"/>
                </a:solidFill>
                <a:latin typeface="Times New Roman" pitchFamily="18" charset="0"/>
                <a:cs typeface="Times New Roman" pitchFamily="18" charset="0"/>
              </a:rPr>
              <a:t> 7 </a:t>
            </a:r>
            <a:r>
              <a:rPr lang="en-US" sz="3600" dirty="0" err="1">
                <a:solidFill>
                  <a:srgbClr val="FF0000"/>
                </a:solidFill>
                <a:latin typeface="Times New Roman" pitchFamily="18" charset="0"/>
                <a:cs typeface="Times New Roman" pitchFamily="18" charset="0"/>
              </a:rPr>
              <a:t>cái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bánh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Số</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cái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bánh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mà</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Linh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có</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là</a:t>
            </a:r>
            <a:r>
              <a:rPr lang="en-US" sz="3600" dirty="0">
                <a:solidFill>
                  <a:srgbClr val="FF0000"/>
                </a:solidFill>
                <a:latin typeface="Times New Roman" pitchFamily="18" charset="0"/>
                <a:cs typeface="Times New Roman" pitchFamily="18" charset="0"/>
              </a:rPr>
              <a:t>:</a:t>
            </a:r>
          </a:p>
        </p:txBody>
      </p:sp>
      <p:sp>
        <p:nvSpPr>
          <p:cNvPr id="15" name="TextBox 14">
            <a:extLst>
              <a:ext uri="{FF2B5EF4-FFF2-40B4-BE49-F238E27FC236}">
                <a16:creationId xmlns:a16="http://schemas.microsoft.com/office/drawing/2014/main" id="{0A592D38-8E12-4C81-A3BE-497FF0765FB6}"/>
              </a:ext>
            </a:extLst>
          </p:cNvPr>
          <p:cNvSpPr txBox="1"/>
          <p:nvPr/>
        </p:nvSpPr>
        <p:spPr>
          <a:xfrm>
            <a:off x="2907792" y="3528456"/>
            <a:ext cx="1975103" cy="523220"/>
          </a:xfrm>
          <a:prstGeom prst="rect">
            <a:avLst/>
          </a:prstGeom>
          <a:noFill/>
        </p:spPr>
        <p:txBody>
          <a:bodyPr wrap="square">
            <a:spAutoFit/>
          </a:bodyPr>
          <a:lstStyle/>
          <a:p>
            <a:pPr algn="ctr"/>
            <a:r>
              <a:rPr lang="en-US" altLang="zh-CN" sz="2800" dirty="0">
                <a:latin typeface="Times New Roman" panose="02020603050405020304" pitchFamily="18" charset="0"/>
                <a:cs typeface="Times New Roman" panose="02020603050405020304" pitchFamily="18" charset="0"/>
              </a:rPr>
              <a:t>A. 35</a:t>
            </a:r>
            <a:endParaRPr lang="zh-CN" altLang="en-US" sz="2800" spc="300" dirty="0">
              <a:uFillTx/>
              <a:latin typeface="Times New Roman" panose="02020603050405020304" pitchFamily="18" charset="0"/>
              <a:ea typeface="字体管家天蝎座" panose="00020600040101010101" charset="-122"/>
              <a:cs typeface="Times New Roman" panose="02020603050405020304" pitchFamily="18" charset="0"/>
            </a:endParaRPr>
          </a:p>
        </p:txBody>
      </p:sp>
      <p:sp>
        <p:nvSpPr>
          <p:cNvPr id="16" name="TextBox 15">
            <a:extLst>
              <a:ext uri="{FF2B5EF4-FFF2-40B4-BE49-F238E27FC236}">
                <a16:creationId xmlns:a16="http://schemas.microsoft.com/office/drawing/2014/main" id="{0A592D38-8E12-4C81-A3BE-497FF0765FB6}"/>
              </a:ext>
            </a:extLst>
          </p:cNvPr>
          <p:cNvSpPr txBox="1"/>
          <p:nvPr/>
        </p:nvSpPr>
        <p:spPr>
          <a:xfrm>
            <a:off x="5361448" y="3537024"/>
            <a:ext cx="1770871" cy="523220"/>
          </a:xfrm>
          <a:prstGeom prst="rect">
            <a:avLst/>
          </a:prstGeom>
          <a:noFill/>
        </p:spPr>
        <p:txBody>
          <a:bodyPr wrap="square">
            <a:spAutoFit/>
          </a:bodyPr>
          <a:lstStyle/>
          <a:p>
            <a:pPr algn="ctr"/>
            <a:r>
              <a:rPr lang="en-US" altLang="zh-CN" sz="2800" dirty="0">
                <a:latin typeface="Times New Roman" panose="02020603050405020304" pitchFamily="18" charset="0"/>
                <a:cs typeface="Times New Roman" panose="02020603050405020304" pitchFamily="18" charset="0"/>
              </a:rPr>
              <a:t>B. 12</a:t>
            </a:r>
            <a:endParaRPr lang="zh-CN" altLang="en-US" sz="2800" spc="300" dirty="0">
              <a:uFillTx/>
              <a:latin typeface="Times New Roman" panose="02020603050405020304" pitchFamily="18" charset="0"/>
              <a:ea typeface="字体管家天蝎座" panose="00020600040101010101" charset="-122"/>
              <a:cs typeface="Times New Roman" panose="02020603050405020304" pitchFamily="18" charset="0"/>
            </a:endParaRPr>
          </a:p>
        </p:txBody>
      </p:sp>
      <p:sp>
        <p:nvSpPr>
          <p:cNvPr id="17" name="TextBox 16">
            <a:extLst>
              <a:ext uri="{FF2B5EF4-FFF2-40B4-BE49-F238E27FC236}">
                <a16:creationId xmlns:a16="http://schemas.microsoft.com/office/drawing/2014/main" id="{0A592D38-8E12-4C81-A3BE-497FF0765FB6}"/>
              </a:ext>
            </a:extLst>
          </p:cNvPr>
          <p:cNvSpPr txBox="1"/>
          <p:nvPr/>
        </p:nvSpPr>
        <p:spPr>
          <a:xfrm>
            <a:off x="7718401" y="3545039"/>
            <a:ext cx="1726016" cy="523220"/>
          </a:xfrm>
          <a:prstGeom prst="rect">
            <a:avLst/>
          </a:prstGeom>
          <a:noFill/>
        </p:spPr>
        <p:txBody>
          <a:bodyPr wrap="square">
            <a:spAutoFit/>
          </a:bodyPr>
          <a:lstStyle/>
          <a:p>
            <a:pPr algn="ctr"/>
            <a:r>
              <a:rPr lang="en-US" altLang="zh-CN" sz="2800" dirty="0">
                <a:latin typeface="Times New Roman" panose="02020603050405020304" pitchFamily="18" charset="0"/>
                <a:cs typeface="Times New Roman" panose="02020603050405020304" pitchFamily="18" charset="0"/>
              </a:rPr>
              <a:t>C. 25</a:t>
            </a:r>
            <a:endParaRPr lang="zh-CN" altLang="en-US" sz="2800" spc="300" dirty="0">
              <a:uFillTx/>
              <a:latin typeface="Times New Roman" panose="02020603050405020304" pitchFamily="18" charset="0"/>
              <a:ea typeface="字体管家天蝎座" panose="00020600040101010101"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07539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lt">
                                    <p:tmPct val="0"/>
                                  </p:iterate>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grpId="1" nodeType="clickEffect">
                                  <p:stCondLst>
                                    <p:cond delay="0"/>
                                  </p:stCondLst>
                                  <p:childTnLst>
                                    <p:animEffect transition="out" filter="circle(out)">
                                      <p:cBhvr>
                                        <p:cTn id="22" dur="2000"/>
                                        <p:tgtEl>
                                          <p:spTgt spid="16"/>
                                        </p:tgtEl>
                                      </p:cBhvr>
                                    </p:animEffect>
                                    <p:set>
                                      <p:cBhvr>
                                        <p:cTn id="23" dur="1" fill="hold">
                                          <p:stCondLst>
                                            <p:cond delay="1999"/>
                                          </p:stCondLst>
                                        </p:cTn>
                                        <p:tgtEl>
                                          <p:spTgt spid="16"/>
                                        </p:tgtEl>
                                        <p:attrNameLst>
                                          <p:attrName>style.visibility</p:attrName>
                                        </p:attrNameLst>
                                      </p:cBhvr>
                                      <p:to>
                                        <p:strVal val="hidden"/>
                                      </p:to>
                                    </p:set>
                                  </p:childTnLst>
                                </p:cTn>
                              </p:par>
                              <p:par>
                                <p:cTn id="24" presetID="6" presetClass="exit" presetSubtype="32" fill="hold" grpId="1" nodeType="withEffect">
                                  <p:stCondLst>
                                    <p:cond delay="0"/>
                                  </p:stCondLst>
                                  <p:childTnLst>
                                    <p:animEffect transition="out" filter="circle(out)">
                                      <p:cBhvr>
                                        <p:cTn id="25" dur="2000"/>
                                        <p:tgtEl>
                                          <p:spTgt spid="17"/>
                                        </p:tgtEl>
                                      </p:cBhvr>
                                    </p:animEffect>
                                    <p:set>
                                      <p:cBhvr>
                                        <p:cTn id="26" dur="1" fill="hold">
                                          <p:stCondLst>
                                            <p:cond delay="1999"/>
                                          </p:stCondLst>
                                        </p:cTn>
                                        <p:tgtEl>
                                          <p:spTgt spid="17"/>
                                        </p:tgtEl>
                                        <p:attrNameLst>
                                          <p:attrName>style.visibility</p:attrName>
                                        </p:attrNameLst>
                                      </p:cBhvr>
                                      <p:to>
                                        <p:strVal val="hidden"/>
                                      </p:to>
                                    </p:set>
                                  </p:childTnLst>
                                </p:cTn>
                              </p:par>
                              <p:par>
                                <p:cTn id="27" presetID="53" presetClass="entr" presetSubtype="16" fill="hold" grpId="1" nodeType="withEffect">
                                  <p:stCondLst>
                                    <p:cond delay="0"/>
                                  </p:stCondLst>
                                  <p:iterate type="lt">
                                    <p:tmPct val="0"/>
                                  </p:iterate>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par>
                                <p:cTn id="32" presetID="6" presetClass="emph" presetSubtype="0" fill="hold" grpId="2" nodeType="withEffect">
                                  <p:stCondLst>
                                    <p:cond delay="0"/>
                                  </p:stCondLst>
                                  <p:iterate type="lt">
                                    <p:tmPct val="0"/>
                                  </p:iterate>
                                  <p:childTnLst>
                                    <p:animScale>
                                      <p:cBhvr>
                                        <p:cTn id="33" dur="2000" fill="hold"/>
                                        <p:tgtEl>
                                          <p:spTgt spid="15"/>
                                        </p:tgtEl>
                                      </p:cBhvr>
                                      <p:by x="150000" y="150000"/>
                                    </p:animScale>
                                  </p:childTnLst>
                                </p:cTn>
                              </p:par>
                              <p:par>
                                <p:cTn id="34" presetID="16" presetClass="emph" presetSubtype="0" fill="hold" grpId="3" nodeType="withEffect">
                                  <p:stCondLst>
                                    <p:cond delay="0"/>
                                  </p:stCondLst>
                                  <p:iterate type="lt">
                                    <p:tmPct val="4000"/>
                                  </p:iterate>
                                  <p:childTnLst>
                                    <p:set>
                                      <p:cBhvr override="childStyle">
                                        <p:cTn id="35" dur="500" fill="hold"/>
                                        <p:tgtEl>
                                          <p:spTgt spid="15"/>
                                        </p:tgtEl>
                                        <p:attrNameLst>
                                          <p:attrName>style.color</p:attrName>
                                        </p:attrNameLst>
                                      </p:cBhvr>
                                      <p:to>
                                        <p:clrVal>
                                          <a:schemeClr val="accent2"/>
                                        </p:clrVal>
                                      </p:to>
                                    </p:set>
                                    <p:set>
                                      <p:cBhvr>
                                        <p:cTn id="36" dur="500" fill="hold"/>
                                        <p:tgtEl>
                                          <p:spTgt spid="15"/>
                                        </p:tgtEl>
                                        <p:attrNameLst>
                                          <p:attrName>fillcolor</p:attrName>
                                        </p:attrNameLst>
                                      </p:cBhvr>
                                      <p:to>
                                        <p:clrVal>
                                          <a:schemeClr val="accent2"/>
                                        </p:clrVal>
                                      </p:to>
                                    </p:set>
                                    <p:set>
                                      <p:cBhvr>
                                        <p:cTn id="37" dur="500" fill="hold"/>
                                        <p:tgtEl>
                                          <p:spTgt spid="15"/>
                                        </p:tgtEl>
                                        <p:attrNameLst>
                                          <p:attrName>fill.type</p:attrName>
                                        </p:attrNameLst>
                                      </p:cBhvr>
                                      <p:to>
                                        <p:strVal val="solid"/>
                                      </p:to>
                                    </p:set>
                                  </p:childTnLst>
                                </p:cTn>
                              </p:par>
                              <p:par>
                                <p:cTn id="38" presetID="16" presetClass="emph" presetSubtype="0" fill="hold" grpId="4" nodeType="withEffect">
                                  <p:stCondLst>
                                    <p:cond delay="0"/>
                                  </p:stCondLst>
                                  <p:iterate type="lt">
                                    <p:tmPct val="4000"/>
                                  </p:iterate>
                                  <p:childTnLst>
                                    <p:set>
                                      <p:cBhvr override="childStyle">
                                        <p:cTn id="39" dur="500" fill="hold"/>
                                        <p:tgtEl>
                                          <p:spTgt spid="15"/>
                                        </p:tgtEl>
                                        <p:attrNameLst>
                                          <p:attrName>style.color</p:attrName>
                                        </p:attrNameLst>
                                      </p:cBhvr>
                                      <p:to>
                                        <p:clrVal>
                                          <a:schemeClr val="accent2"/>
                                        </p:clrVal>
                                      </p:to>
                                    </p:set>
                                    <p:set>
                                      <p:cBhvr>
                                        <p:cTn id="40" dur="500" fill="hold"/>
                                        <p:tgtEl>
                                          <p:spTgt spid="15"/>
                                        </p:tgtEl>
                                        <p:attrNameLst>
                                          <p:attrName>fillcolor</p:attrName>
                                        </p:attrNameLst>
                                      </p:cBhvr>
                                      <p:to>
                                        <p:clrVal>
                                          <a:schemeClr val="accent2"/>
                                        </p:clrVal>
                                      </p:to>
                                    </p:set>
                                    <p:set>
                                      <p:cBhvr>
                                        <p:cTn id="41"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5" grpId="1"/>
      <p:bldP spid="15" grpId="2"/>
      <p:bldP spid="15" grpId="3"/>
      <p:bldP spid="15" grpId="4"/>
      <p:bldP spid="16" grpId="0"/>
      <p:bldP spid="16" grpId="1"/>
      <p:bldP spid="17" grpId="0"/>
      <p:bldP spid="1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tulips_burgundy_h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5966" y="5630864"/>
            <a:ext cx="1951567"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tulips_burgundy_h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17600" y="5334000"/>
            <a:ext cx="148378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tulips_burgundy_h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5334001"/>
            <a:ext cx="12192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5416550"/>
            <a:ext cx="8128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9200" y="5584826"/>
            <a:ext cx="9144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0400" y="5410201"/>
            <a:ext cx="6096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8401" y="5562601"/>
            <a:ext cx="438151"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4800" y="5553076"/>
            <a:ext cx="2032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1"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5451" y="5562600"/>
            <a:ext cx="17568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2" descr="272_lg_clr">
            <a:hlinkClick r:id="rId5" action="ppaction://hlinksldjump"/>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16000" y="4648200"/>
            <a:ext cx="1320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descr="Hoa tims"/>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6576"/>
            <a:ext cx="162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WordArt 14"/>
          <p:cNvSpPr>
            <a:spLocks noChangeArrowheads="1" noChangeShapeType="1" noTextEdit="1"/>
          </p:cNvSpPr>
          <p:nvPr/>
        </p:nvSpPr>
        <p:spPr bwMode="auto">
          <a:xfrm>
            <a:off x="3048000" y="990600"/>
            <a:ext cx="5791200" cy="838200"/>
          </a:xfrm>
          <a:prstGeom prst="rect">
            <a:avLst/>
          </a:prstGeom>
        </p:spPr>
        <p:txBody>
          <a:bodyPr spcFirstLastPara="1" wrap="none" fromWordArt="1">
            <a:prstTxWarp prst="textArchUp">
              <a:avLst>
                <a:gd name="adj" fmla="val 10800000"/>
              </a:avLst>
            </a:prstTxWarp>
          </a:bodyPr>
          <a:lstStyle/>
          <a:p>
            <a:pPr algn="ctr"/>
            <a:r>
              <a:rPr lang="en-US" sz="3200" kern="10" dirty="0" err="1">
                <a:ln w="12700">
                  <a:solidFill>
                    <a:srgbClr val="FFFFFF"/>
                  </a:solidFill>
                  <a:round/>
                  <a:headEnd/>
                  <a:tailEnd/>
                </a:ln>
                <a:solidFill>
                  <a:srgbClr val="990099"/>
                </a:solidFill>
                <a:effectLst>
                  <a:outerShdw dist="45791" dir="2021404" algn="ctr" rotWithShape="0">
                    <a:srgbClr val="808080">
                      <a:alpha val="79999"/>
                    </a:srgbClr>
                  </a:outerShdw>
                </a:effectLst>
                <a:latin typeface="Times New Roman"/>
                <a:cs typeface="Times New Roman"/>
              </a:rPr>
              <a:t>Dặn</a:t>
            </a:r>
            <a:r>
              <a:rPr lang="en-US" sz="3200" kern="10" dirty="0">
                <a:ln w="12700">
                  <a:solidFill>
                    <a:srgbClr val="FFFFFF"/>
                  </a:solidFill>
                  <a:round/>
                  <a:headEnd/>
                  <a:tailEnd/>
                </a:ln>
                <a:solidFill>
                  <a:srgbClr val="990099"/>
                </a:solidFill>
                <a:effectLst>
                  <a:outerShdw dist="45791" dir="2021404" algn="ctr" rotWithShape="0">
                    <a:srgbClr val="808080">
                      <a:alpha val="79999"/>
                    </a:srgbClr>
                  </a:outerShdw>
                </a:effectLst>
                <a:latin typeface="Times New Roman"/>
                <a:cs typeface="Times New Roman"/>
              </a:rPr>
              <a:t> </a:t>
            </a:r>
            <a:r>
              <a:rPr lang="en-US" sz="3200" kern="10" dirty="0" err="1">
                <a:ln w="12700">
                  <a:solidFill>
                    <a:srgbClr val="FFFFFF"/>
                  </a:solidFill>
                  <a:round/>
                  <a:headEnd/>
                  <a:tailEnd/>
                </a:ln>
                <a:solidFill>
                  <a:srgbClr val="990099"/>
                </a:solidFill>
                <a:effectLst>
                  <a:outerShdw dist="45791" dir="2021404" algn="ctr" rotWithShape="0">
                    <a:srgbClr val="808080">
                      <a:alpha val="79999"/>
                    </a:srgbClr>
                  </a:outerShdw>
                </a:effectLst>
                <a:latin typeface="Times New Roman"/>
                <a:cs typeface="Times New Roman"/>
              </a:rPr>
              <a:t>dò</a:t>
            </a:r>
            <a:r>
              <a:rPr lang="en-US" sz="3200" kern="10" dirty="0">
                <a:ln w="12700">
                  <a:solidFill>
                    <a:srgbClr val="FFFFFF"/>
                  </a:solidFill>
                  <a:round/>
                  <a:headEnd/>
                  <a:tailEnd/>
                </a:ln>
                <a:solidFill>
                  <a:srgbClr val="990099"/>
                </a:solidFill>
                <a:effectLst>
                  <a:outerShdw dist="45791" dir="2021404" algn="ctr" rotWithShape="0">
                    <a:srgbClr val="808080">
                      <a:alpha val="79999"/>
                    </a:srgbClr>
                  </a:outerShdw>
                </a:effectLst>
                <a:latin typeface="Times New Roman"/>
                <a:cs typeface="Times New Roman"/>
              </a:rPr>
              <a:t>:</a:t>
            </a:r>
          </a:p>
        </p:txBody>
      </p:sp>
      <p:pic>
        <p:nvPicPr>
          <p:cNvPr id="11279" name="Picture 15" descr="tulips_burgundy_h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676467" y="5943600"/>
            <a:ext cx="182033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6" descr="tulips_burgundy_h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9620251" y="5486400"/>
            <a:ext cx="1384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17"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270067" y="5680075"/>
            <a:ext cx="1136651"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18"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448801" y="5562600"/>
            <a:ext cx="757767"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19"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510184" y="5659438"/>
            <a:ext cx="853016"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20"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940800" y="5334001"/>
            <a:ext cx="730251"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21"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432800" y="5562601"/>
            <a:ext cx="40851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22"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737601" y="5629276"/>
            <a:ext cx="190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23"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940800" y="5715000"/>
            <a:ext cx="16298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24" descr="272_lg_clr">
            <a:hlinkClick r:id="rId5" action="ppaction://hlinksldjump"/>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9355667" y="4800600"/>
            <a:ext cx="12319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25"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851901" y="5638801"/>
            <a:ext cx="190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26" descr="tulips_burgundy_h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5234" y="5486400"/>
            <a:ext cx="17483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27"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1885" y="5562600"/>
            <a:ext cx="111971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28"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5605464"/>
            <a:ext cx="81280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Picture 29"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419418" y="6096000"/>
            <a:ext cx="800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4" name="Picture 30"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20001" y="5486401"/>
            <a:ext cx="190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5" name="Picture 31"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315200" y="5486400"/>
            <a:ext cx="38311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6" name="Picture 32"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039101" y="5410201"/>
            <a:ext cx="190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7" name="Picture 33"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039101" y="5486401"/>
            <a:ext cx="3937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Picture 34"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445501" y="5486401"/>
            <a:ext cx="190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9" name="Picture 35"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638117" y="5400676"/>
            <a:ext cx="30268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0" name="Picture 36"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921752" y="5554663"/>
            <a:ext cx="730249"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1" name="Picture 37"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823200" y="5486401"/>
            <a:ext cx="406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2" name="Picture 38"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37501" y="5486401"/>
            <a:ext cx="4953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3" name="Picture 39"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229601" y="5486401"/>
            <a:ext cx="3937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4" name="Picture 40" descr="Hoa tims"/>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60456" y="27432"/>
            <a:ext cx="142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5" name="Text Box 41"/>
          <p:cNvSpPr txBox="1">
            <a:spLocks noChangeArrowheads="1"/>
          </p:cNvSpPr>
          <p:nvPr/>
        </p:nvSpPr>
        <p:spPr bwMode="auto">
          <a:xfrm>
            <a:off x="2710688" y="2286001"/>
            <a:ext cx="9144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buFontTx/>
              <a:buChar char="-"/>
            </a:pPr>
            <a:r>
              <a:rPr lang="en-US" sz="3200" dirty="0">
                <a:solidFill>
                  <a:srgbClr val="990033"/>
                </a:solidFill>
              </a:rPr>
              <a:t> </a:t>
            </a:r>
            <a:r>
              <a:rPr lang="en-US" sz="3200" dirty="0" err="1">
                <a:solidFill>
                  <a:srgbClr val="990033"/>
                </a:solidFill>
              </a:rPr>
              <a:t>Học</a:t>
            </a:r>
            <a:r>
              <a:rPr lang="en-US" sz="3200" dirty="0">
                <a:solidFill>
                  <a:srgbClr val="990033"/>
                </a:solidFill>
              </a:rPr>
              <a:t> </a:t>
            </a:r>
            <a:r>
              <a:rPr lang="en-US" sz="3200" dirty="0" err="1">
                <a:solidFill>
                  <a:srgbClr val="990033"/>
                </a:solidFill>
              </a:rPr>
              <a:t>thuộc</a:t>
            </a:r>
            <a:r>
              <a:rPr lang="en-US" sz="3200" dirty="0">
                <a:solidFill>
                  <a:srgbClr val="990033"/>
                </a:solidFill>
              </a:rPr>
              <a:t> </a:t>
            </a:r>
            <a:r>
              <a:rPr lang="en-US" sz="3200" dirty="0" err="1">
                <a:solidFill>
                  <a:srgbClr val="990033"/>
                </a:solidFill>
              </a:rPr>
              <a:t>bảng</a:t>
            </a:r>
            <a:r>
              <a:rPr lang="en-US" sz="3200" dirty="0">
                <a:solidFill>
                  <a:srgbClr val="990033"/>
                </a:solidFill>
              </a:rPr>
              <a:t> </a:t>
            </a:r>
            <a:r>
              <a:rPr lang="en-US" sz="3200" dirty="0" err="1">
                <a:solidFill>
                  <a:srgbClr val="990033"/>
                </a:solidFill>
              </a:rPr>
              <a:t>nhân</a:t>
            </a:r>
            <a:r>
              <a:rPr lang="en-US" sz="3200" dirty="0">
                <a:solidFill>
                  <a:srgbClr val="990033"/>
                </a:solidFill>
              </a:rPr>
              <a:t> 7.</a:t>
            </a:r>
          </a:p>
          <a:p>
            <a:pPr eaLnBrk="1" hangingPunct="1">
              <a:spcBef>
                <a:spcPct val="50000"/>
              </a:spcBef>
              <a:buFontTx/>
              <a:buChar char="-"/>
            </a:pPr>
            <a:r>
              <a:rPr lang="en-US" sz="3200" dirty="0">
                <a:solidFill>
                  <a:srgbClr val="990033"/>
                </a:solidFill>
              </a:rPr>
              <a:t> </a:t>
            </a:r>
            <a:r>
              <a:rPr lang="en-US" sz="3200" dirty="0" err="1">
                <a:solidFill>
                  <a:srgbClr val="990033"/>
                </a:solidFill>
              </a:rPr>
              <a:t>Xem</a:t>
            </a:r>
            <a:r>
              <a:rPr lang="en-US" sz="3200" dirty="0">
                <a:solidFill>
                  <a:srgbClr val="990033"/>
                </a:solidFill>
              </a:rPr>
              <a:t> </a:t>
            </a:r>
            <a:r>
              <a:rPr lang="en-US" sz="3200" dirty="0" err="1">
                <a:solidFill>
                  <a:srgbClr val="990033"/>
                </a:solidFill>
              </a:rPr>
              <a:t>bài</a:t>
            </a:r>
            <a:r>
              <a:rPr lang="en-US" sz="3200" dirty="0">
                <a:solidFill>
                  <a:srgbClr val="990033"/>
                </a:solidFill>
              </a:rPr>
              <a:t>: </a:t>
            </a:r>
            <a:r>
              <a:rPr lang="en-US" sz="3200" dirty="0" err="1">
                <a:solidFill>
                  <a:srgbClr val="990033"/>
                </a:solidFill>
              </a:rPr>
              <a:t>Luyện</a:t>
            </a:r>
            <a:r>
              <a:rPr lang="en-US" sz="3200" dirty="0">
                <a:solidFill>
                  <a:srgbClr val="990033"/>
                </a:solidFill>
              </a:rPr>
              <a:t> </a:t>
            </a:r>
            <a:r>
              <a:rPr lang="en-US" sz="3200" dirty="0" err="1">
                <a:solidFill>
                  <a:srgbClr val="990033"/>
                </a:solidFill>
              </a:rPr>
              <a:t>tập</a:t>
            </a:r>
            <a:r>
              <a:rPr lang="en-US" sz="3200" dirty="0">
                <a:solidFill>
                  <a:srgbClr val="990033"/>
                </a:solidFill>
              </a:rPr>
              <a:t> (</a:t>
            </a:r>
            <a:r>
              <a:rPr lang="en-US" sz="3200" dirty="0" err="1">
                <a:solidFill>
                  <a:srgbClr val="990033"/>
                </a:solidFill>
              </a:rPr>
              <a:t>trang</a:t>
            </a:r>
            <a:r>
              <a:rPr lang="en-US" sz="3200" dirty="0">
                <a:solidFill>
                  <a:srgbClr val="990033"/>
                </a:solidFill>
              </a:rPr>
              <a:t> 32)</a:t>
            </a:r>
          </a:p>
        </p:txBody>
      </p:sp>
    </p:spTree>
    <p:custDataLst>
      <p:tags r:id="rId1"/>
    </p:custDataLst>
    <p:extLst>
      <p:ext uri="{BB962C8B-B14F-4D97-AF65-F5344CB8AC3E}">
        <p14:creationId xmlns:p14="http://schemas.microsoft.com/office/powerpoint/2010/main" val="3718541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6398"/>
                                        </p:tgtEl>
                                        <p:attrNameLst>
                                          <p:attrName>style.visibility</p:attrName>
                                        </p:attrNameLst>
                                      </p:cBhvr>
                                      <p:to>
                                        <p:strVal val="visible"/>
                                      </p:to>
                                    </p:set>
                                    <p:animEffect transition="in" filter="checkerboard(across)">
                                      <p:cBhvr>
                                        <p:cTn id="7" dur="500"/>
                                        <p:tgtEl>
                                          <p:spTgt spid="16398"/>
                                        </p:tgtEl>
                                      </p:cBhvr>
                                    </p:animEffect>
                                  </p:childTnLst>
                                </p:cTn>
                              </p:par>
                              <p:par>
                                <p:cTn id="8" presetID="9" presetClass="entr" presetSubtype="0" repeatCount="indefinite" fill="hold" nodeType="withEffect">
                                  <p:stCondLst>
                                    <p:cond delay="0"/>
                                  </p:stCondLst>
                                  <p:childTnLst>
                                    <p:set>
                                      <p:cBhvr>
                                        <p:cTn id="9" dur="1" fill="hold">
                                          <p:stCondLst>
                                            <p:cond delay="0"/>
                                          </p:stCondLst>
                                        </p:cTn>
                                        <p:tgtEl>
                                          <p:spTgt spid="16397"/>
                                        </p:tgtEl>
                                        <p:attrNameLst>
                                          <p:attrName>style.visibility</p:attrName>
                                        </p:attrNameLst>
                                      </p:cBhvr>
                                      <p:to>
                                        <p:strVal val="visible"/>
                                      </p:to>
                                    </p:set>
                                    <p:animEffect transition="in" filter="dissolve">
                                      <p:cBhvr>
                                        <p:cTn id="10" dur="500"/>
                                        <p:tgtEl>
                                          <p:spTgt spid="16397"/>
                                        </p:tgtEl>
                                      </p:cBhvr>
                                    </p:animEffect>
                                  </p:childTnLst>
                                </p:cTn>
                              </p:par>
                            </p:childTnLst>
                          </p:cTn>
                        </p:par>
                        <p:par>
                          <p:cTn id="11" fill="hold" nodeType="afterGroup">
                            <p:stCondLst>
                              <p:cond delay="500"/>
                            </p:stCondLst>
                            <p:childTnLst>
                              <p:par>
                                <p:cTn id="12" presetID="2" presetClass="exit" presetSubtype="1" repeatCount="indefinite" fill="hold" nodeType="afterEffect">
                                  <p:stCondLst>
                                    <p:cond delay="0"/>
                                  </p:stCondLst>
                                  <p:childTnLst>
                                    <p:anim calcmode="lin" valueType="num">
                                      <p:cBhvr additive="base">
                                        <p:cTn id="13" dur="70000"/>
                                        <p:tgtEl>
                                          <p:spTgt spid="16397"/>
                                        </p:tgtEl>
                                        <p:attrNameLst>
                                          <p:attrName>ppt_x</p:attrName>
                                        </p:attrNameLst>
                                      </p:cBhvr>
                                      <p:tavLst>
                                        <p:tav tm="0">
                                          <p:val>
                                            <p:strVal val="ppt_x"/>
                                          </p:val>
                                        </p:tav>
                                        <p:tav tm="100000">
                                          <p:val>
                                            <p:strVal val="ppt_x"/>
                                          </p:val>
                                        </p:tav>
                                      </p:tavLst>
                                    </p:anim>
                                    <p:anim calcmode="lin" valueType="num">
                                      <p:cBhvr additive="base">
                                        <p:cTn id="14" dur="70000"/>
                                        <p:tgtEl>
                                          <p:spTgt spid="16397"/>
                                        </p:tgtEl>
                                        <p:attrNameLst>
                                          <p:attrName>ppt_y</p:attrName>
                                        </p:attrNameLst>
                                      </p:cBhvr>
                                      <p:tavLst>
                                        <p:tav tm="0">
                                          <p:val>
                                            <p:strVal val="ppt_y"/>
                                          </p:val>
                                        </p:tav>
                                        <p:tav tm="100000">
                                          <p:val>
                                            <p:strVal val="0-ppt_h/2"/>
                                          </p:val>
                                        </p:tav>
                                      </p:tavLst>
                                    </p:anim>
                                    <p:set>
                                      <p:cBhvr>
                                        <p:cTn id="15" dur="1" fill="hold">
                                          <p:stCondLst>
                                            <p:cond delay="69999"/>
                                          </p:stCondLst>
                                        </p:cTn>
                                        <p:tgtEl>
                                          <p:spTgt spid="16397"/>
                                        </p:tgtEl>
                                        <p:attrNameLst>
                                          <p:attrName>style.visibility</p:attrName>
                                        </p:attrNameLst>
                                      </p:cBhvr>
                                      <p:to>
                                        <p:strVal val="hidden"/>
                                      </p:to>
                                    </p:set>
                                  </p:childTnLst>
                                </p:cTn>
                              </p:par>
                              <p:par>
                                <p:cTn id="16" presetID="9" presetClass="entr" presetSubtype="0" repeatCount="indefinite" fill="hold" nodeType="withEffect">
                                  <p:stCondLst>
                                    <p:cond delay="0"/>
                                  </p:stCondLst>
                                  <p:childTnLst>
                                    <p:set>
                                      <p:cBhvr>
                                        <p:cTn id="17" dur="1" fill="hold">
                                          <p:stCondLst>
                                            <p:cond delay="0"/>
                                          </p:stCondLst>
                                        </p:cTn>
                                        <p:tgtEl>
                                          <p:spTgt spid="16424"/>
                                        </p:tgtEl>
                                        <p:attrNameLst>
                                          <p:attrName>style.visibility</p:attrName>
                                        </p:attrNameLst>
                                      </p:cBhvr>
                                      <p:to>
                                        <p:strVal val="visible"/>
                                      </p:to>
                                    </p:set>
                                    <p:animEffect transition="in" filter="dissolve">
                                      <p:cBhvr>
                                        <p:cTn id="18" dur="500"/>
                                        <p:tgtEl>
                                          <p:spTgt spid="16424"/>
                                        </p:tgtEl>
                                      </p:cBhvr>
                                    </p:animEffect>
                                  </p:childTnLst>
                                </p:cTn>
                              </p:par>
                            </p:childTnLst>
                          </p:cTn>
                        </p:par>
                        <p:par>
                          <p:cTn id="19" fill="hold" nodeType="afterGroup">
                            <p:stCondLst>
                              <p:cond delay="70500"/>
                            </p:stCondLst>
                            <p:childTnLst>
                              <p:par>
                                <p:cTn id="20" presetID="2" presetClass="exit" presetSubtype="1" repeatCount="indefinite" fill="hold" nodeType="afterEffect">
                                  <p:stCondLst>
                                    <p:cond delay="0"/>
                                  </p:stCondLst>
                                  <p:childTnLst>
                                    <p:anim calcmode="lin" valueType="num">
                                      <p:cBhvr additive="base">
                                        <p:cTn id="21" dur="70000"/>
                                        <p:tgtEl>
                                          <p:spTgt spid="16424"/>
                                        </p:tgtEl>
                                        <p:attrNameLst>
                                          <p:attrName>ppt_x</p:attrName>
                                        </p:attrNameLst>
                                      </p:cBhvr>
                                      <p:tavLst>
                                        <p:tav tm="0">
                                          <p:val>
                                            <p:strVal val="ppt_x"/>
                                          </p:val>
                                        </p:tav>
                                        <p:tav tm="100000">
                                          <p:val>
                                            <p:strVal val="ppt_x"/>
                                          </p:val>
                                        </p:tav>
                                      </p:tavLst>
                                    </p:anim>
                                    <p:anim calcmode="lin" valueType="num">
                                      <p:cBhvr additive="base">
                                        <p:cTn id="22" dur="70000"/>
                                        <p:tgtEl>
                                          <p:spTgt spid="16424"/>
                                        </p:tgtEl>
                                        <p:attrNameLst>
                                          <p:attrName>ppt_y</p:attrName>
                                        </p:attrNameLst>
                                      </p:cBhvr>
                                      <p:tavLst>
                                        <p:tav tm="0">
                                          <p:val>
                                            <p:strVal val="ppt_y"/>
                                          </p:val>
                                        </p:tav>
                                        <p:tav tm="100000">
                                          <p:val>
                                            <p:strVal val="0-ppt_h/2"/>
                                          </p:val>
                                        </p:tav>
                                      </p:tavLst>
                                    </p:anim>
                                    <p:set>
                                      <p:cBhvr>
                                        <p:cTn id="23" dur="1" fill="hold">
                                          <p:stCondLst>
                                            <p:cond delay="69999"/>
                                          </p:stCondLst>
                                        </p:cTn>
                                        <p:tgtEl>
                                          <p:spTgt spid="16424"/>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6425"/>
                                        </p:tgtEl>
                                        <p:attrNameLst>
                                          <p:attrName>style.visibility</p:attrName>
                                        </p:attrNameLst>
                                      </p:cBhvr>
                                      <p:to>
                                        <p:strVal val="visible"/>
                                      </p:to>
                                    </p:set>
                                    <p:anim calcmode="discrete" valueType="clr">
                                      <p:cBhvr override="childStyle">
                                        <p:cTn id="28" dur="80"/>
                                        <p:tgtEl>
                                          <p:spTgt spid="1642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6425"/>
                                        </p:tgtEl>
                                        <p:attrNameLst>
                                          <p:attrName>fillcolor</p:attrName>
                                        </p:attrNameLst>
                                      </p:cBhvr>
                                      <p:tavLst>
                                        <p:tav tm="0">
                                          <p:val>
                                            <p:clrVal>
                                              <a:schemeClr val="accent2"/>
                                            </p:clrVal>
                                          </p:val>
                                        </p:tav>
                                        <p:tav tm="50000">
                                          <p:val>
                                            <p:clrVal>
                                              <a:schemeClr val="hlink"/>
                                            </p:clrVal>
                                          </p:val>
                                        </p:tav>
                                      </p:tavLst>
                                    </p:anim>
                                    <p:set>
                                      <p:cBhvr>
                                        <p:cTn id="30" dur="80"/>
                                        <p:tgtEl>
                                          <p:spTgt spid="164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8" grpId="0" animBg="1"/>
      <p:bldP spid="164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7"/>
          <a:srcRect/>
          <a:stretch>
            <a:fillRect/>
          </a:stretch>
        </p:blipFill>
        <p:spPr>
          <a:xfrm>
            <a:off x="2964180" y="-24765"/>
            <a:ext cx="7858760" cy="3610610"/>
          </a:xfrm>
          <a:prstGeom prst="rect">
            <a:avLst/>
          </a:prstGeom>
        </p:spPr>
      </p:pic>
      <p:sp>
        <p:nvSpPr>
          <p:cNvPr id="5" name="文本框 4"/>
          <p:cNvSpPr txBox="1"/>
          <p:nvPr/>
        </p:nvSpPr>
        <p:spPr>
          <a:xfrm rot="21360000">
            <a:off x="3716489" y="1476583"/>
            <a:ext cx="6848475" cy="1200329"/>
          </a:xfrm>
          <a:prstGeom prst="rect">
            <a:avLst/>
          </a:prstGeom>
          <a:noFill/>
        </p:spPr>
        <p:txBody>
          <a:bodyPr wrap="square" rtlCol="0">
            <a:spAutoFit/>
          </a:bodyPr>
          <a:lstStyle/>
          <a:p>
            <a:pPr algn="ctr">
              <a:lnSpc>
                <a:spcPct val="80000"/>
              </a:lnSpc>
            </a:pPr>
            <a:r>
              <a:rPr lang="en-US" altLang="zh-CN" sz="9000"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Hẹn</a:t>
            </a:r>
            <a:r>
              <a:rPr lang="en-US" altLang="zh-CN" sz="9000"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9000"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gặp</a:t>
            </a:r>
            <a:r>
              <a:rPr lang="en-US" altLang="zh-CN" sz="9000"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9000"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lại</a:t>
            </a:r>
            <a:endParaRPr lang="en-US" altLang="zh-CN" sz="9000" b="1" spc="180" dirty="0">
              <a:solidFill>
                <a:srgbClr val="FF0000"/>
              </a:solidFill>
              <a:uFillTx/>
              <a:latin typeface="Times New Roman" panose="02020603050405020304" pitchFamily="18" charset="0"/>
              <a:ea typeface="字体管家棉花糖" panose="00020600040101010101" charset="-122"/>
              <a:cs typeface="Times New Roman" panose="02020603050405020304" pitchFamily="18" charset="0"/>
            </a:endParaRPr>
          </a:p>
        </p:txBody>
      </p:sp>
      <p:pic>
        <p:nvPicPr>
          <p:cNvPr id="6" name="Picture 50" descr="21b"/>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909300" y="3334512"/>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0" descr="21b"/>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677400" y="3906012"/>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0" descr="21b"/>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214100" y="599440"/>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0" descr="21b"/>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909300" y="1428496"/>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Hoa tim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 y="45720"/>
            <a:ext cx="1561253" cy="117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iai Điệu Vui Tươi giúp cải thiện tâm trạng Nhạc không lời thư giãn (mp3cut.net)">
            <a:hlinkClick r:id="" action="ppaction://media"/>
            <a:extLst>
              <a:ext uri="{FF2B5EF4-FFF2-40B4-BE49-F238E27FC236}">
                <a16:creationId xmlns:a16="http://schemas.microsoft.com/office/drawing/2014/main" id="{38D795A0-032C-4968-8DA0-6F80E1A0FC1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14400" y="2270760"/>
            <a:ext cx="406400" cy="406400"/>
          </a:xfrm>
          <a:prstGeom prst="rect">
            <a:avLst/>
          </a:prstGeom>
        </p:spPr>
      </p:pic>
    </p:spTree>
    <p:custDataLst>
      <p:tags r:id="rId1"/>
    </p:custDataLst>
    <p:extLst>
      <p:ext uri="{BB962C8B-B14F-4D97-AF65-F5344CB8AC3E}">
        <p14:creationId xmlns:p14="http://schemas.microsoft.com/office/powerpoint/2010/main" val="35298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1224">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7" objId="2"/>
        <p14:stopEvt time="18367"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07605" y="3478680"/>
            <a:ext cx="2042264" cy="1948127"/>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8"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11"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24" name="Rounded Rectangle 23"/>
          <p:cNvSpPr/>
          <p:nvPr/>
        </p:nvSpPr>
        <p:spPr>
          <a:xfrm>
            <a:off x="7047569" y="415828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4</a:t>
            </a:r>
          </a:p>
        </p:txBody>
      </p:sp>
      <p:sp>
        <p:nvSpPr>
          <p:cNvPr id="4" name="Rounded Rectangle 3">
            <a:hlinkClick r:id="rId14"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2"/>
                                        </p:tgtEl>
                                        <p:attrNameLst>
                                          <p:attrName>r</p:attrName>
                                        </p:attrNameLst>
                                      </p:cBhvr>
                                    </p:animRot>
                                    <p:animRot by="-240000">
                                      <p:cBhvr>
                                        <p:cTn id="25" dur="400" fill="hold">
                                          <p:stCondLst>
                                            <p:cond delay="400"/>
                                          </p:stCondLst>
                                        </p:cTn>
                                        <p:tgtEl>
                                          <p:spTgt spid="12"/>
                                        </p:tgtEl>
                                        <p:attrNameLst>
                                          <p:attrName>r</p:attrName>
                                        </p:attrNameLst>
                                      </p:cBhvr>
                                    </p:animRot>
                                    <p:animRot by="240000">
                                      <p:cBhvr>
                                        <p:cTn id="26" dur="400" fill="hold">
                                          <p:stCondLst>
                                            <p:cond delay="800"/>
                                          </p:stCondLst>
                                        </p:cTn>
                                        <p:tgtEl>
                                          <p:spTgt spid="12"/>
                                        </p:tgtEl>
                                        <p:attrNameLst>
                                          <p:attrName>r</p:attrName>
                                        </p:attrNameLst>
                                      </p:cBhvr>
                                    </p:animRot>
                                    <p:animRot by="-240000">
                                      <p:cBhvr>
                                        <p:cTn id="27" dur="400" fill="hold">
                                          <p:stCondLst>
                                            <p:cond delay="1200"/>
                                          </p:stCondLst>
                                        </p:cTn>
                                        <p:tgtEl>
                                          <p:spTgt spid="12"/>
                                        </p:tgtEl>
                                        <p:attrNameLst>
                                          <p:attrName>r</p:attrName>
                                        </p:attrNameLst>
                                      </p:cBhvr>
                                    </p:animRot>
                                    <p:animRot by="120000">
                                      <p:cBhvr>
                                        <p:cTn id="28" dur="400" fill="hold">
                                          <p:stCondLst>
                                            <p:cond delay="1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 calcmode="lin" valueType="num">
                                      <p:cBhvr>
                                        <p:cTn id="35" dur="500"/>
                                        <p:tgtEl>
                                          <p:spTgt spid="20"/>
                                        </p:tgtEl>
                                        <p:attrNameLst>
                                          <p:attrName>style.rotation</p:attrName>
                                        </p:attrNameLst>
                                      </p:cBhvr>
                                      <p:tavLst>
                                        <p:tav tm="0">
                                          <p:val>
                                            <p:fltVal val="0"/>
                                          </p:val>
                                        </p:tav>
                                        <p:tav tm="100000">
                                          <p:val>
                                            <p:fltVal val="360"/>
                                          </p:val>
                                        </p:tav>
                                      </p:tavLst>
                                    </p:anim>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par>
                                <p:cTn id="38" presetID="49" presetClass="exit" presetSubtype="0" accel="100000" fill="hold" grpId="0"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 calcmode="lin" valueType="num">
                                      <p:cBhvr>
                                        <p:cTn id="41" dur="500"/>
                                        <p:tgtEl>
                                          <p:spTgt spid="22"/>
                                        </p:tgtEl>
                                        <p:attrNameLst>
                                          <p:attrName>style.rotation</p:attrName>
                                        </p:attrNameLst>
                                      </p:cBhvr>
                                      <p:tavLst>
                                        <p:tav tm="0">
                                          <p:val>
                                            <p:fltVal val="0"/>
                                          </p:val>
                                        </p:tav>
                                        <p:tav tm="100000">
                                          <p:val>
                                            <p:fltVal val="360"/>
                                          </p:val>
                                        </p:tav>
                                      </p:tavLst>
                                    </p:anim>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 calcmode="lin" valueType="num">
                                      <p:cBhvr>
                                        <p:cTn id="50" dur="500"/>
                                        <p:tgtEl>
                                          <p:spTgt spid="18"/>
                                        </p:tgtEl>
                                        <p:attrNameLst>
                                          <p:attrName>style.rotation</p:attrName>
                                        </p:attrNameLst>
                                      </p:cBhvr>
                                      <p:tavLst>
                                        <p:tav tm="0">
                                          <p:val>
                                            <p:fltVal val="0"/>
                                          </p:val>
                                        </p:tav>
                                        <p:tav tm="100000">
                                          <p:val>
                                            <p:fltVal val="36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par>
                                <p:cTn id="53" presetID="49" presetClass="exit" presetSubtype="0" accel="100000" fill="hold" grpId="0" nodeType="with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fltVal val="0"/>
                                          </p:val>
                                        </p:tav>
                                      </p:tavLst>
                                    </p:anim>
                                    <p:anim calcmode="lin" valueType="num">
                                      <p:cBhvr>
                                        <p:cTn id="56" dur="500"/>
                                        <p:tgtEl>
                                          <p:spTgt spid="21"/>
                                        </p:tgtEl>
                                        <p:attrNameLst>
                                          <p:attrName>style.rotation</p:attrName>
                                        </p:attrNameLst>
                                      </p:cBhvr>
                                      <p:tavLst>
                                        <p:tav tm="0">
                                          <p:val>
                                            <p:fltVal val="0"/>
                                          </p:val>
                                        </p:tav>
                                        <p:tav tm="100000">
                                          <p:val>
                                            <p:fltVal val="36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5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49" presetClass="exit" presetSubtype="0" accel="100000"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 calcmode="lin" valueType="num">
                                      <p:cBhvr>
                                        <p:cTn id="65" dur="500"/>
                                        <p:tgtEl>
                                          <p:spTgt spid="15"/>
                                        </p:tgtEl>
                                        <p:attrNameLst>
                                          <p:attrName>style.rotation</p:attrName>
                                        </p:attrNameLst>
                                      </p:cBhvr>
                                      <p:tavLst>
                                        <p:tav tm="0">
                                          <p:val>
                                            <p:fltVal val="0"/>
                                          </p:val>
                                        </p:tav>
                                        <p:tav tm="100000">
                                          <p:val>
                                            <p:fltVal val="360"/>
                                          </p:val>
                                        </p:tav>
                                      </p:tavLst>
                                    </p:anim>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par>
                                <p:cTn id="68" presetID="49" presetClass="exit" presetSubtype="0" accel="100000" fill="hold" grpId="0" nodeType="withEffect">
                                  <p:stCondLst>
                                    <p:cond delay="0"/>
                                  </p:stCondLst>
                                  <p:childTnLst>
                                    <p:anim calcmode="lin" valueType="num">
                                      <p:cBhvr>
                                        <p:cTn id="69" dur="500"/>
                                        <p:tgtEl>
                                          <p:spTgt spid="23"/>
                                        </p:tgtEl>
                                        <p:attrNameLst>
                                          <p:attrName>ppt_w</p:attrName>
                                        </p:attrNameLst>
                                      </p:cBhvr>
                                      <p:tavLst>
                                        <p:tav tm="0">
                                          <p:val>
                                            <p:strVal val="ppt_w"/>
                                          </p:val>
                                        </p:tav>
                                        <p:tav tm="100000">
                                          <p:val>
                                            <p:fltVal val="0"/>
                                          </p:val>
                                        </p:tav>
                                      </p:tavLst>
                                    </p:anim>
                                    <p:anim calcmode="lin" valueType="num">
                                      <p:cBhvr>
                                        <p:cTn id="70" dur="500"/>
                                        <p:tgtEl>
                                          <p:spTgt spid="23"/>
                                        </p:tgtEl>
                                        <p:attrNameLst>
                                          <p:attrName>ppt_h</p:attrName>
                                        </p:attrNameLst>
                                      </p:cBhvr>
                                      <p:tavLst>
                                        <p:tav tm="0">
                                          <p:val>
                                            <p:strVal val="ppt_h"/>
                                          </p:val>
                                        </p:tav>
                                        <p:tav tm="100000">
                                          <p:val>
                                            <p:fltVal val="0"/>
                                          </p:val>
                                        </p:tav>
                                      </p:tavLst>
                                    </p:anim>
                                    <p:anim calcmode="lin" valueType="num">
                                      <p:cBhvr>
                                        <p:cTn id="71" dur="500"/>
                                        <p:tgtEl>
                                          <p:spTgt spid="23"/>
                                        </p:tgtEl>
                                        <p:attrNameLst>
                                          <p:attrName>style.rotation</p:attrName>
                                        </p:attrNameLst>
                                      </p:cBhvr>
                                      <p:tavLst>
                                        <p:tav tm="0">
                                          <p:val>
                                            <p:fltVal val="0"/>
                                          </p:val>
                                        </p:tav>
                                        <p:tav tm="100000">
                                          <p:val>
                                            <p:fltVal val="360"/>
                                          </p:val>
                                        </p:tav>
                                      </p:tavLst>
                                    </p:anim>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49" presetClass="exit" presetSubtype="0" accel="100000" fill="hold" nodeType="clickEffect">
                                  <p:stCondLst>
                                    <p:cond delay="0"/>
                                  </p:stCondLst>
                                  <p:childTnLst>
                                    <p:anim calcmode="lin" valueType="num">
                                      <p:cBhvr>
                                        <p:cTn id="78" dur="500"/>
                                        <p:tgtEl>
                                          <p:spTgt spid="12"/>
                                        </p:tgtEl>
                                        <p:attrNameLst>
                                          <p:attrName>ppt_w</p:attrName>
                                        </p:attrNameLst>
                                      </p:cBhvr>
                                      <p:tavLst>
                                        <p:tav tm="0">
                                          <p:val>
                                            <p:strVal val="ppt_w"/>
                                          </p:val>
                                        </p:tav>
                                        <p:tav tm="100000">
                                          <p:val>
                                            <p:fltVal val="0"/>
                                          </p:val>
                                        </p:tav>
                                      </p:tavLst>
                                    </p:anim>
                                    <p:anim calcmode="lin" valueType="num">
                                      <p:cBhvr>
                                        <p:cTn id="79" dur="500"/>
                                        <p:tgtEl>
                                          <p:spTgt spid="12"/>
                                        </p:tgtEl>
                                        <p:attrNameLst>
                                          <p:attrName>ppt_h</p:attrName>
                                        </p:attrNameLst>
                                      </p:cBhvr>
                                      <p:tavLst>
                                        <p:tav tm="0">
                                          <p:val>
                                            <p:strVal val="ppt_h"/>
                                          </p:val>
                                        </p:tav>
                                        <p:tav tm="100000">
                                          <p:val>
                                            <p:fltVal val="0"/>
                                          </p:val>
                                        </p:tav>
                                      </p:tavLst>
                                    </p:anim>
                                    <p:anim calcmode="lin" valueType="num">
                                      <p:cBhvr>
                                        <p:cTn id="80" dur="500"/>
                                        <p:tgtEl>
                                          <p:spTgt spid="12"/>
                                        </p:tgtEl>
                                        <p:attrNameLst>
                                          <p:attrName>style.rotation</p:attrName>
                                        </p:attrNameLst>
                                      </p:cBhvr>
                                      <p:tavLst>
                                        <p:tav tm="0">
                                          <p:val>
                                            <p:fltVal val="0"/>
                                          </p:val>
                                        </p:tav>
                                        <p:tav tm="100000">
                                          <p:val>
                                            <p:fltVal val="360"/>
                                          </p:val>
                                        </p:tav>
                                      </p:tavLst>
                                    </p:anim>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vol="83000">
                                        <p:cTn display="0" masterRel="sameClick">
                                          <p:stCondLst>
                                            <p:cond evt="begin" delay="0">
                                              <p:tn val="77"/>
                                            </p:cond>
                                          </p:stCondLst>
                                          <p:endCondLst>
                                            <p:cond evt="onStopAudio" delay="0">
                                              <p:tgtEl>
                                                <p:sldTgt/>
                                              </p:tgtEl>
                                            </p:cond>
                                          </p:endCondLst>
                                        </p:cTn>
                                        <p:tgtEl>
                                          <p:sndTgt r:embed="rId3" name="voltage.wav"/>
                                        </p:tgtEl>
                                      </p:cMediaNode>
                                    </p:audio>
                                  </p:subTnLst>
                                </p:cTn>
                              </p:par>
                              <p:par>
                                <p:cTn id="83" presetID="49" presetClass="exit" presetSubtype="0" accel="100000" fill="hold" grpId="0" nodeType="with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 calcmode="lin" valueType="num">
                                      <p:cBhvr>
                                        <p:cTn id="86" dur="500"/>
                                        <p:tgtEl>
                                          <p:spTgt spid="24"/>
                                        </p:tgtEl>
                                        <p:attrNameLst>
                                          <p:attrName>style.rotation</p:attrName>
                                        </p:attrNameLst>
                                      </p:cBhvr>
                                      <p:tavLst>
                                        <p:tav tm="0">
                                          <p:val>
                                            <p:fltVal val="0"/>
                                          </p:val>
                                        </p:tav>
                                        <p:tav tm="100000">
                                          <p:val>
                                            <p:fltVal val="360"/>
                                          </p:val>
                                        </p:tav>
                                      </p:tavLst>
                                    </p:anim>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subTnLst>
                                    <p:audio>
                                      <p:cMediaNode vol="83000">
                                        <p:cTn display="0" masterRel="sameClick">
                                          <p:stCondLst>
                                            <p:cond evt="begin" delay="0">
                                              <p:tn val="8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3188545" y="809162"/>
            <a:ext cx="5497786"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r>
              <a:rPr lang="en-US" sz="3599" b="1" dirty="0" err="1">
                <a:solidFill>
                  <a:srgbClr val="5B9BD5"/>
                </a:solidFill>
                <a:latin typeface="Times New Roman" panose="02020603050405020304" pitchFamily="18" charset="0"/>
                <a:cs typeface="Times New Roman" panose="02020603050405020304" pitchFamily="18" charset="0"/>
              </a:rPr>
              <a:t>Câu</a:t>
            </a:r>
            <a:r>
              <a:rPr lang="en-US" sz="3599" b="1" dirty="0">
                <a:solidFill>
                  <a:srgbClr val="5B9BD5"/>
                </a:solidFill>
                <a:latin typeface="Times New Roman" panose="02020603050405020304" pitchFamily="18" charset="0"/>
                <a:cs typeface="Times New Roman" panose="02020603050405020304" pitchFamily="18" charset="0"/>
              </a:rPr>
              <a:t> 1: </a:t>
            </a:r>
            <a:r>
              <a:rPr lang="en-US" sz="3599" b="1" dirty="0" err="1">
                <a:solidFill>
                  <a:srgbClr val="5B9BD5"/>
                </a:solidFill>
                <a:latin typeface="Times New Roman" panose="02020603050405020304" pitchFamily="18" charset="0"/>
                <a:cs typeface="Times New Roman" panose="02020603050405020304" pitchFamily="18" charset="0"/>
              </a:rPr>
              <a:t>Tính</a:t>
            </a:r>
            <a:r>
              <a:rPr lang="en-US" sz="3599" b="1" dirty="0">
                <a:solidFill>
                  <a:srgbClr val="5B9BD5"/>
                </a:solidFill>
                <a:latin typeface="Times New Roman" panose="02020603050405020304" pitchFamily="18" charset="0"/>
                <a:cs typeface="Times New Roman" panose="02020603050405020304" pitchFamily="18" charset="0"/>
              </a:rPr>
              <a:t> </a:t>
            </a:r>
            <a:r>
              <a:rPr lang="en-US" sz="3599" b="1" dirty="0" err="1">
                <a:solidFill>
                  <a:srgbClr val="5B9BD5"/>
                </a:solidFill>
                <a:latin typeface="Times New Roman" panose="02020603050405020304" pitchFamily="18" charset="0"/>
                <a:cs typeface="Times New Roman" panose="02020603050405020304" pitchFamily="18" charset="0"/>
              </a:rPr>
              <a:t>nhẩm</a:t>
            </a:r>
            <a:r>
              <a:rPr lang="en-US" sz="3599" b="1" dirty="0">
                <a:solidFill>
                  <a:srgbClr val="5B9BD5"/>
                </a:solidFill>
                <a:latin typeface="Times New Roman" panose="02020603050405020304" pitchFamily="18" charset="0"/>
                <a:cs typeface="Times New Roman" panose="02020603050405020304" pitchFamily="18" charset="0"/>
              </a:rPr>
              <a:t> </a:t>
            </a:r>
          </a:p>
        </p:txBody>
      </p:sp>
      <p:sp>
        <p:nvSpPr>
          <p:cNvPr id="4" name="Rectangle 3"/>
          <p:cNvSpPr/>
          <p:nvPr/>
        </p:nvSpPr>
        <p:spPr>
          <a:xfrm>
            <a:off x="3300535" y="2399340"/>
            <a:ext cx="4187315" cy="1200051"/>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5 x 6 =</a:t>
            </a:r>
            <a:endParaRPr lang="en-US" sz="8798" dirty="0">
              <a:solidFill>
                <a:srgbClr val="00B050"/>
              </a:solidFill>
              <a:latin typeface="Calibri" panose="020F0502020204030204" pitchFamily="34" charset="0"/>
              <a:cs typeface="Calibri" panose="020F0502020204030204" pitchFamily="34" charset="0"/>
            </a:endParaRPr>
          </a:p>
        </p:txBody>
      </p:sp>
      <p:sp>
        <p:nvSpPr>
          <p:cNvPr id="6" name="Rectangle 5"/>
          <p:cNvSpPr/>
          <p:nvPr/>
        </p:nvSpPr>
        <p:spPr>
          <a:xfrm>
            <a:off x="6543698" y="2399341"/>
            <a:ext cx="2142632" cy="1200051"/>
          </a:xfrm>
          <a:prstGeom prst="rect">
            <a:avLst/>
          </a:prstGeom>
        </p:spPr>
        <p:txBody>
          <a:bodyPr wrap="square">
            <a:spAutoFit/>
          </a:bodyPr>
          <a:lstStyle/>
          <a:p>
            <a:pPr algn="ctr" defTabSz="914217"/>
            <a:r>
              <a:rPr lang="en-US" sz="7199" dirty="0">
                <a:solidFill>
                  <a:srgbClr val="FF0000"/>
                </a:solidFill>
                <a:latin typeface="Calibri" panose="020F0502020204030204" pitchFamily="34" charset="0"/>
                <a:cs typeface="Calibri" panose="020F0502020204030204" pitchFamily="34" charset="0"/>
              </a:rPr>
              <a:t>30</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811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1629150" y="480337"/>
            <a:ext cx="9048915" cy="233970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r>
              <a:rPr lang="en-US" sz="3599" b="1" dirty="0" err="1">
                <a:solidFill>
                  <a:srgbClr val="5B9BD5"/>
                </a:solidFill>
                <a:latin typeface="Times New Roman" panose="02020603050405020304" pitchFamily="18" charset="0"/>
                <a:cs typeface="Times New Roman" panose="02020603050405020304" pitchFamily="18" charset="0"/>
              </a:rPr>
              <a:t>Câu</a:t>
            </a:r>
            <a:r>
              <a:rPr lang="en-US" sz="3599" b="1" dirty="0">
                <a:solidFill>
                  <a:srgbClr val="5B9BD5"/>
                </a:solidFill>
                <a:latin typeface="Times New Roman" panose="02020603050405020304" pitchFamily="18" charset="0"/>
                <a:cs typeface="Times New Roman" panose="02020603050405020304" pitchFamily="18" charset="0"/>
              </a:rPr>
              <a:t> 2:</a:t>
            </a:r>
          </a:p>
          <a:p>
            <a:pPr algn="ctr" defTabSz="914126"/>
            <a:r>
              <a:rPr lang="en-US" sz="3599" b="1" dirty="0">
                <a:solidFill>
                  <a:srgbClr val="5B9BD5"/>
                </a:solidFill>
                <a:latin typeface="Times New Roman" panose="02020603050405020304" pitchFamily="18" charset="0"/>
                <a:cs typeface="Times New Roman" panose="02020603050405020304" pitchFamily="18" charset="0"/>
              </a:rPr>
              <a:t> </a:t>
            </a:r>
            <a:r>
              <a:rPr lang="en-US" sz="3599" b="1" dirty="0" err="1">
                <a:solidFill>
                  <a:srgbClr val="5B9BD5"/>
                </a:solidFill>
                <a:latin typeface="Times New Roman" panose="02020603050405020304" pitchFamily="18" charset="0"/>
                <a:cs typeface="Times New Roman" panose="02020603050405020304" pitchFamily="18" charset="0"/>
              </a:rPr>
              <a:t>Trong</a:t>
            </a:r>
            <a:r>
              <a:rPr lang="en-US" sz="3599" b="1" dirty="0">
                <a:solidFill>
                  <a:srgbClr val="5B9BD5"/>
                </a:solidFill>
                <a:latin typeface="Times New Roman" panose="02020603050405020304" pitchFamily="18" charset="0"/>
                <a:cs typeface="Times New Roman" panose="02020603050405020304" pitchFamily="18" charset="0"/>
              </a:rPr>
              <a:t> </a:t>
            </a:r>
            <a:r>
              <a:rPr lang="en-US" sz="3599" b="1" dirty="0" err="1">
                <a:solidFill>
                  <a:srgbClr val="5B9BD5"/>
                </a:solidFill>
                <a:latin typeface="Times New Roman" panose="02020603050405020304" pitchFamily="18" charset="0"/>
                <a:cs typeface="Times New Roman" panose="02020603050405020304" pitchFamily="18" charset="0"/>
              </a:rPr>
              <a:t>các</a:t>
            </a:r>
            <a:r>
              <a:rPr lang="en-US" sz="3599" b="1" dirty="0">
                <a:solidFill>
                  <a:srgbClr val="5B9BD5"/>
                </a:solidFill>
                <a:latin typeface="Times New Roman" panose="02020603050405020304" pitchFamily="18" charset="0"/>
                <a:cs typeface="Times New Roman" panose="02020603050405020304" pitchFamily="18" charset="0"/>
              </a:rPr>
              <a:t> </a:t>
            </a:r>
            <a:r>
              <a:rPr lang="en-US" sz="3599" b="1" dirty="0" err="1">
                <a:solidFill>
                  <a:srgbClr val="5B9BD5"/>
                </a:solidFill>
                <a:latin typeface="Times New Roman" panose="02020603050405020304" pitchFamily="18" charset="0"/>
                <a:cs typeface="Times New Roman" panose="02020603050405020304" pitchFamily="18" charset="0"/>
              </a:rPr>
              <a:t>phép</a:t>
            </a:r>
            <a:r>
              <a:rPr lang="en-US" sz="3599" b="1" dirty="0">
                <a:solidFill>
                  <a:srgbClr val="5B9BD5"/>
                </a:solidFill>
                <a:latin typeface="Times New Roman" panose="02020603050405020304" pitchFamily="18" charset="0"/>
                <a:cs typeface="Times New Roman" panose="02020603050405020304" pitchFamily="18" charset="0"/>
              </a:rPr>
              <a:t> chia </a:t>
            </a:r>
            <a:r>
              <a:rPr lang="en-US" sz="3599" b="1" dirty="0" err="1">
                <a:solidFill>
                  <a:srgbClr val="5B9BD5"/>
                </a:solidFill>
                <a:latin typeface="Times New Roman" panose="02020603050405020304" pitchFamily="18" charset="0"/>
                <a:cs typeface="Times New Roman" panose="02020603050405020304" pitchFamily="18" charset="0"/>
              </a:rPr>
              <a:t>có</a:t>
            </a:r>
            <a:r>
              <a:rPr lang="en-US" sz="3599" b="1" dirty="0">
                <a:solidFill>
                  <a:srgbClr val="5B9BD5"/>
                </a:solidFill>
                <a:latin typeface="Times New Roman" panose="02020603050405020304" pitchFamily="18" charset="0"/>
                <a:cs typeface="Times New Roman" panose="02020603050405020304" pitchFamily="18" charset="0"/>
              </a:rPr>
              <a:t> </a:t>
            </a:r>
            <a:r>
              <a:rPr lang="en-US" sz="3599" b="1" dirty="0" err="1">
                <a:solidFill>
                  <a:srgbClr val="5B9BD5"/>
                </a:solidFill>
                <a:latin typeface="Times New Roman" panose="02020603050405020304" pitchFamily="18" charset="0"/>
                <a:cs typeface="Times New Roman" panose="02020603050405020304" pitchFamily="18" charset="0"/>
              </a:rPr>
              <a:t>dư</a:t>
            </a:r>
            <a:r>
              <a:rPr lang="en-US" sz="3599" b="1" dirty="0">
                <a:solidFill>
                  <a:srgbClr val="5B9BD5"/>
                </a:solidFill>
                <a:latin typeface="Times New Roman" panose="02020603050405020304" pitchFamily="18" charset="0"/>
                <a:cs typeface="Times New Roman" panose="02020603050405020304" pitchFamily="18" charset="0"/>
              </a:rPr>
              <a:t> </a:t>
            </a:r>
            <a:r>
              <a:rPr lang="en-US" sz="3599" b="1" dirty="0" err="1">
                <a:solidFill>
                  <a:srgbClr val="5B9BD5"/>
                </a:solidFill>
                <a:latin typeface="Times New Roman" panose="02020603050405020304" pitchFamily="18" charset="0"/>
                <a:cs typeface="Times New Roman" panose="02020603050405020304" pitchFamily="18" charset="0"/>
              </a:rPr>
              <a:t>với</a:t>
            </a:r>
            <a:r>
              <a:rPr lang="en-US" sz="3599" b="1" dirty="0">
                <a:solidFill>
                  <a:srgbClr val="5B9BD5"/>
                </a:solidFill>
                <a:latin typeface="Times New Roman" panose="02020603050405020304" pitchFamily="18" charset="0"/>
                <a:cs typeface="Times New Roman" panose="02020603050405020304" pitchFamily="18" charset="0"/>
              </a:rPr>
              <a:t> </a:t>
            </a:r>
            <a:r>
              <a:rPr lang="en-US" sz="3599" b="1" dirty="0" err="1">
                <a:solidFill>
                  <a:srgbClr val="5B9BD5"/>
                </a:solidFill>
                <a:latin typeface="Times New Roman" panose="02020603050405020304" pitchFamily="18" charset="0"/>
                <a:cs typeface="Times New Roman" panose="02020603050405020304" pitchFamily="18" charset="0"/>
              </a:rPr>
              <a:t>số</a:t>
            </a:r>
            <a:r>
              <a:rPr lang="en-US" sz="3599" b="1" dirty="0">
                <a:solidFill>
                  <a:srgbClr val="5B9BD5"/>
                </a:solidFill>
                <a:latin typeface="Times New Roman" panose="02020603050405020304" pitchFamily="18" charset="0"/>
                <a:cs typeface="Times New Roman" panose="02020603050405020304" pitchFamily="18" charset="0"/>
              </a:rPr>
              <a:t> chia </a:t>
            </a:r>
            <a:r>
              <a:rPr lang="en-US" sz="3599" b="1" dirty="0" err="1">
                <a:solidFill>
                  <a:srgbClr val="5B9BD5"/>
                </a:solidFill>
                <a:latin typeface="Times New Roman" panose="02020603050405020304" pitchFamily="18" charset="0"/>
                <a:cs typeface="Times New Roman" panose="02020603050405020304" pitchFamily="18" charset="0"/>
              </a:rPr>
              <a:t>là</a:t>
            </a:r>
            <a:r>
              <a:rPr lang="en-US" sz="3599" b="1" dirty="0">
                <a:solidFill>
                  <a:srgbClr val="5B9BD5"/>
                </a:solidFill>
                <a:latin typeface="Times New Roman" panose="02020603050405020304" pitchFamily="18" charset="0"/>
                <a:cs typeface="Times New Roman" panose="02020603050405020304" pitchFamily="18" charset="0"/>
              </a:rPr>
              <a:t> 3. </a:t>
            </a:r>
            <a:r>
              <a:rPr lang="en-US" sz="3599" b="1" dirty="0" err="1">
                <a:solidFill>
                  <a:srgbClr val="5B9BD5"/>
                </a:solidFill>
                <a:latin typeface="Times New Roman" panose="02020603050405020304" pitchFamily="18" charset="0"/>
                <a:cs typeface="Times New Roman" panose="02020603050405020304" pitchFamily="18" charset="0"/>
              </a:rPr>
              <a:t>Số</a:t>
            </a:r>
            <a:r>
              <a:rPr lang="en-US" sz="3599" b="1" dirty="0">
                <a:solidFill>
                  <a:srgbClr val="5B9BD5"/>
                </a:solidFill>
                <a:latin typeface="Times New Roman" panose="02020603050405020304" pitchFamily="18" charset="0"/>
                <a:cs typeface="Times New Roman" panose="02020603050405020304" pitchFamily="18" charset="0"/>
              </a:rPr>
              <a:t> </a:t>
            </a:r>
            <a:r>
              <a:rPr lang="en-US" sz="3599" b="1" dirty="0" err="1">
                <a:solidFill>
                  <a:srgbClr val="5B9BD5"/>
                </a:solidFill>
                <a:latin typeface="Times New Roman" panose="02020603050405020304" pitchFamily="18" charset="0"/>
                <a:cs typeface="Times New Roman" panose="02020603050405020304" pitchFamily="18" charset="0"/>
              </a:rPr>
              <a:t>dư</a:t>
            </a:r>
            <a:r>
              <a:rPr lang="en-US" sz="3599" b="1" dirty="0">
                <a:solidFill>
                  <a:srgbClr val="5B9BD5"/>
                </a:solidFill>
                <a:latin typeface="Times New Roman" panose="02020603050405020304" pitchFamily="18" charset="0"/>
                <a:cs typeface="Times New Roman" panose="02020603050405020304" pitchFamily="18" charset="0"/>
              </a:rPr>
              <a:t> </a:t>
            </a:r>
            <a:r>
              <a:rPr lang="en-US" sz="3599" b="1" dirty="0" err="1">
                <a:solidFill>
                  <a:srgbClr val="5B9BD5"/>
                </a:solidFill>
                <a:latin typeface="Times New Roman" panose="02020603050405020304" pitchFamily="18" charset="0"/>
                <a:cs typeface="Times New Roman" panose="02020603050405020304" pitchFamily="18" charset="0"/>
              </a:rPr>
              <a:t>lớn</a:t>
            </a:r>
            <a:r>
              <a:rPr lang="en-US" sz="3599" b="1" dirty="0">
                <a:solidFill>
                  <a:srgbClr val="5B9BD5"/>
                </a:solidFill>
                <a:latin typeface="Times New Roman" panose="02020603050405020304" pitchFamily="18" charset="0"/>
                <a:cs typeface="Times New Roman" panose="02020603050405020304" pitchFamily="18" charset="0"/>
              </a:rPr>
              <a:t> </a:t>
            </a:r>
            <a:r>
              <a:rPr lang="en-US" sz="3599" b="1" dirty="0" err="1">
                <a:solidFill>
                  <a:srgbClr val="5B9BD5"/>
                </a:solidFill>
                <a:latin typeface="Times New Roman" panose="02020603050405020304" pitchFamily="18" charset="0"/>
                <a:cs typeface="Times New Roman" panose="02020603050405020304" pitchFamily="18" charset="0"/>
              </a:rPr>
              <a:t>nhất</a:t>
            </a:r>
            <a:r>
              <a:rPr lang="en-US" sz="3599" b="1" dirty="0">
                <a:solidFill>
                  <a:srgbClr val="5B9BD5"/>
                </a:solidFill>
                <a:latin typeface="Times New Roman" panose="02020603050405020304" pitchFamily="18" charset="0"/>
                <a:cs typeface="Times New Roman" panose="02020603050405020304" pitchFamily="18" charset="0"/>
              </a:rPr>
              <a:t> </a:t>
            </a:r>
            <a:r>
              <a:rPr lang="en-US" sz="3599" b="1" dirty="0" err="1">
                <a:solidFill>
                  <a:srgbClr val="5B9BD5"/>
                </a:solidFill>
                <a:latin typeface="Times New Roman" panose="02020603050405020304" pitchFamily="18" charset="0"/>
                <a:cs typeface="Times New Roman" panose="02020603050405020304" pitchFamily="18" charset="0"/>
              </a:rPr>
              <a:t>của</a:t>
            </a:r>
            <a:r>
              <a:rPr lang="en-US" sz="3599" b="1" dirty="0">
                <a:solidFill>
                  <a:srgbClr val="5B9BD5"/>
                </a:solidFill>
                <a:latin typeface="Times New Roman" panose="02020603050405020304" pitchFamily="18" charset="0"/>
                <a:cs typeface="Times New Roman" panose="02020603050405020304" pitchFamily="18" charset="0"/>
              </a:rPr>
              <a:t> </a:t>
            </a:r>
            <a:r>
              <a:rPr lang="en-US" sz="3599" b="1" dirty="0" err="1">
                <a:solidFill>
                  <a:srgbClr val="5B9BD5"/>
                </a:solidFill>
                <a:latin typeface="Times New Roman" panose="02020603050405020304" pitchFamily="18" charset="0"/>
                <a:cs typeface="Times New Roman" panose="02020603050405020304" pitchFamily="18" charset="0"/>
              </a:rPr>
              <a:t>các</a:t>
            </a:r>
            <a:r>
              <a:rPr lang="en-US" sz="3599" b="1" dirty="0">
                <a:solidFill>
                  <a:srgbClr val="5B9BD5"/>
                </a:solidFill>
                <a:latin typeface="Times New Roman" panose="02020603050405020304" pitchFamily="18" charset="0"/>
                <a:cs typeface="Times New Roman" panose="02020603050405020304" pitchFamily="18" charset="0"/>
              </a:rPr>
              <a:t> </a:t>
            </a:r>
            <a:r>
              <a:rPr lang="en-US" sz="3599" b="1" dirty="0" err="1">
                <a:solidFill>
                  <a:srgbClr val="5B9BD5"/>
                </a:solidFill>
                <a:latin typeface="Times New Roman" panose="02020603050405020304" pitchFamily="18" charset="0"/>
                <a:cs typeface="Times New Roman" panose="02020603050405020304" pitchFamily="18" charset="0"/>
              </a:rPr>
              <a:t>phép</a:t>
            </a:r>
            <a:r>
              <a:rPr lang="en-US" sz="3599" b="1" dirty="0">
                <a:solidFill>
                  <a:srgbClr val="5B9BD5"/>
                </a:solidFill>
                <a:latin typeface="Times New Roman" panose="02020603050405020304" pitchFamily="18" charset="0"/>
                <a:cs typeface="Times New Roman" panose="02020603050405020304" pitchFamily="18" charset="0"/>
              </a:rPr>
              <a:t> chia </a:t>
            </a:r>
            <a:r>
              <a:rPr lang="en-US" sz="3599" b="1" dirty="0" err="1">
                <a:solidFill>
                  <a:srgbClr val="5B9BD5"/>
                </a:solidFill>
                <a:latin typeface="Times New Roman" panose="02020603050405020304" pitchFamily="18" charset="0"/>
                <a:cs typeface="Times New Roman" panose="02020603050405020304" pitchFamily="18" charset="0"/>
              </a:rPr>
              <a:t>đó</a:t>
            </a:r>
            <a:r>
              <a:rPr lang="en-US" sz="3599" b="1" dirty="0">
                <a:solidFill>
                  <a:srgbClr val="5B9BD5"/>
                </a:solidFill>
                <a:latin typeface="Times New Roman" panose="02020603050405020304" pitchFamily="18" charset="0"/>
                <a:cs typeface="Times New Roman" panose="02020603050405020304" pitchFamily="18" charset="0"/>
              </a:rPr>
              <a:t> </a:t>
            </a:r>
            <a:r>
              <a:rPr lang="en-US" sz="3599" b="1" dirty="0" err="1">
                <a:solidFill>
                  <a:srgbClr val="5B9BD5"/>
                </a:solidFill>
                <a:latin typeface="Times New Roman" panose="02020603050405020304" pitchFamily="18" charset="0"/>
                <a:cs typeface="Times New Roman" panose="02020603050405020304" pitchFamily="18" charset="0"/>
              </a:rPr>
              <a:t>là</a:t>
            </a:r>
            <a:r>
              <a:rPr lang="en-US" sz="3599" b="1" dirty="0">
                <a:solidFill>
                  <a:srgbClr val="5B9BD5"/>
                </a:solidFill>
                <a:latin typeface="Times New Roman" panose="02020603050405020304" pitchFamily="18" charset="0"/>
                <a:cs typeface="Times New Roman" panose="02020603050405020304" pitchFamily="18" charset="0"/>
              </a:rPr>
              <a:t>: </a:t>
            </a:r>
          </a:p>
        </p:txBody>
      </p:sp>
      <p:sp>
        <p:nvSpPr>
          <p:cNvPr id="4" name="Rectangle 3"/>
          <p:cNvSpPr/>
          <p:nvPr/>
        </p:nvSpPr>
        <p:spPr>
          <a:xfrm>
            <a:off x="3889335" y="3468475"/>
            <a:ext cx="4187315" cy="1200051"/>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2</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3188545" y="809162"/>
            <a:ext cx="5497786"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r>
              <a:rPr lang="en-US" sz="3599" b="1" dirty="0" err="1">
                <a:solidFill>
                  <a:srgbClr val="5B9BD5"/>
                </a:solidFill>
                <a:latin typeface="Times New Roman" panose="02020603050405020304" pitchFamily="18" charset="0"/>
                <a:cs typeface="Times New Roman" panose="02020603050405020304" pitchFamily="18" charset="0"/>
              </a:rPr>
              <a:t>Câu</a:t>
            </a:r>
            <a:r>
              <a:rPr lang="en-US" sz="3599" b="1" dirty="0">
                <a:solidFill>
                  <a:srgbClr val="5B9BD5"/>
                </a:solidFill>
                <a:latin typeface="Times New Roman" panose="02020603050405020304" pitchFamily="18" charset="0"/>
                <a:cs typeface="Times New Roman" panose="02020603050405020304" pitchFamily="18" charset="0"/>
              </a:rPr>
              <a:t> 3: </a:t>
            </a:r>
            <a:r>
              <a:rPr lang="en-US" sz="3599" b="1" dirty="0" err="1">
                <a:solidFill>
                  <a:srgbClr val="5B9BD5"/>
                </a:solidFill>
                <a:latin typeface="Times New Roman" panose="02020603050405020304" pitchFamily="18" charset="0"/>
                <a:cs typeface="Times New Roman" panose="02020603050405020304" pitchFamily="18" charset="0"/>
              </a:rPr>
              <a:t>Tính</a:t>
            </a:r>
            <a:r>
              <a:rPr lang="en-US" sz="3599" b="1" dirty="0">
                <a:solidFill>
                  <a:srgbClr val="5B9BD5"/>
                </a:solidFill>
                <a:latin typeface="Times New Roman" panose="02020603050405020304" pitchFamily="18" charset="0"/>
                <a:cs typeface="Times New Roman" panose="02020603050405020304" pitchFamily="18" charset="0"/>
              </a:rPr>
              <a:t> </a:t>
            </a:r>
            <a:r>
              <a:rPr lang="en-US" sz="3599" b="1" dirty="0" err="1">
                <a:solidFill>
                  <a:srgbClr val="5B9BD5"/>
                </a:solidFill>
                <a:latin typeface="Times New Roman" panose="02020603050405020304" pitchFamily="18" charset="0"/>
                <a:cs typeface="Times New Roman" panose="02020603050405020304" pitchFamily="18" charset="0"/>
              </a:rPr>
              <a:t>nhẩm</a:t>
            </a:r>
            <a:r>
              <a:rPr lang="en-US" sz="3599" b="1" dirty="0">
                <a:solidFill>
                  <a:srgbClr val="5B9BD5"/>
                </a:solidFill>
                <a:latin typeface="Times New Roman" panose="02020603050405020304" pitchFamily="18" charset="0"/>
                <a:cs typeface="Times New Roman" panose="02020603050405020304" pitchFamily="18" charset="0"/>
              </a:rPr>
              <a:t> </a:t>
            </a:r>
          </a:p>
        </p:txBody>
      </p:sp>
      <p:sp>
        <p:nvSpPr>
          <p:cNvPr id="20" name="Rectangle 19"/>
          <p:cNvSpPr/>
          <p:nvPr/>
        </p:nvSpPr>
        <p:spPr>
          <a:xfrm>
            <a:off x="3300535" y="2399340"/>
            <a:ext cx="4187315" cy="1200051"/>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42 : 6 =</a:t>
            </a:r>
            <a:endParaRPr lang="en-US" sz="8798" dirty="0">
              <a:solidFill>
                <a:srgbClr val="00B050"/>
              </a:solidFill>
              <a:latin typeface="Calibri" panose="020F0502020204030204" pitchFamily="34" charset="0"/>
              <a:cs typeface="Calibri" panose="020F0502020204030204" pitchFamily="34" charset="0"/>
            </a:endParaRPr>
          </a:p>
        </p:txBody>
      </p:sp>
      <p:sp>
        <p:nvSpPr>
          <p:cNvPr id="22" name="Rectangle 21"/>
          <p:cNvSpPr/>
          <p:nvPr/>
        </p:nvSpPr>
        <p:spPr>
          <a:xfrm>
            <a:off x="6543699" y="2399341"/>
            <a:ext cx="1461565" cy="1200051"/>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 </a:t>
            </a:r>
            <a:r>
              <a:rPr lang="en-US" sz="7199" dirty="0">
                <a:solidFill>
                  <a:srgbClr val="FF0000"/>
                </a:solidFill>
                <a:latin typeface="Calibri" panose="020F0502020204030204" pitchFamily="34" charset="0"/>
                <a:cs typeface="Calibri" panose="020F0502020204030204" pitchFamily="34" charset="0"/>
              </a:rPr>
              <a:t>7</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699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816671" y="1239578"/>
            <a:ext cx="6745775" cy="1936839"/>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3999" b="1" dirty="0" err="1">
                <a:solidFill>
                  <a:srgbClr val="5B9BD5"/>
                </a:solidFill>
                <a:latin typeface="Times New Roman" panose="02020603050405020304" pitchFamily="18" charset="0"/>
                <a:cs typeface="Times New Roman" panose="02020603050405020304" pitchFamily="18" charset="0"/>
              </a:rPr>
              <a:t>Câu</a:t>
            </a:r>
            <a:r>
              <a:rPr lang="en-US" sz="3999" b="1" dirty="0">
                <a:solidFill>
                  <a:srgbClr val="5B9BD5"/>
                </a:solidFill>
                <a:latin typeface="Times New Roman" panose="02020603050405020304" pitchFamily="18" charset="0"/>
                <a:cs typeface="Times New Roman" panose="02020603050405020304" pitchFamily="18" charset="0"/>
              </a:rPr>
              <a:t> 4: </a:t>
            </a:r>
            <a:r>
              <a:rPr lang="en-US" sz="3999" b="1" dirty="0" err="1">
                <a:solidFill>
                  <a:srgbClr val="5B9BD5"/>
                </a:solidFill>
                <a:latin typeface="Times New Roman" panose="02020603050405020304" pitchFamily="18" charset="0"/>
                <a:cs typeface="Times New Roman" panose="02020603050405020304" pitchFamily="18" charset="0"/>
              </a:rPr>
              <a:t>Tính</a:t>
            </a:r>
            <a:r>
              <a:rPr lang="en-US" sz="3999" b="1" dirty="0">
                <a:solidFill>
                  <a:srgbClr val="5B9BD5"/>
                </a:solidFill>
                <a:latin typeface="Times New Roman" panose="02020603050405020304" pitchFamily="18" charset="0"/>
                <a:cs typeface="Times New Roman" panose="02020603050405020304" pitchFamily="18" charset="0"/>
              </a:rPr>
              <a:t>:</a:t>
            </a:r>
          </a:p>
          <a:p>
            <a:pPr algn="ctr" defTabSz="914126">
              <a:lnSpc>
                <a:spcPct val="150000"/>
              </a:lnSpc>
            </a:pPr>
            <a:r>
              <a:rPr lang="en-US" sz="3999" b="1" dirty="0">
                <a:solidFill>
                  <a:srgbClr val="5B9BD5"/>
                </a:solidFill>
                <a:latin typeface="Times New Roman" panose="02020603050405020304" pitchFamily="18" charset="0"/>
                <a:cs typeface="Times New Roman" panose="02020603050405020304" pitchFamily="18" charset="0"/>
              </a:rPr>
              <a:t>7 + 7 + 7 + 7 = </a:t>
            </a:r>
          </a:p>
        </p:txBody>
      </p:sp>
      <p:sp>
        <p:nvSpPr>
          <p:cNvPr id="22" name="Rectangle 21"/>
          <p:cNvSpPr/>
          <p:nvPr/>
        </p:nvSpPr>
        <p:spPr>
          <a:xfrm>
            <a:off x="5458775" y="3467747"/>
            <a:ext cx="1461565" cy="1200051"/>
          </a:xfrm>
          <a:prstGeom prst="rect">
            <a:avLst/>
          </a:prstGeom>
        </p:spPr>
        <p:txBody>
          <a:bodyPr wrap="square">
            <a:spAutoFit/>
          </a:bodyPr>
          <a:lstStyle/>
          <a:p>
            <a:pPr algn="ctr" defTabSz="914217"/>
            <a:r>
              <a:rPr lang="en-US" sz="7199" dirty="0">
                <a:solidFill>
                  <a:srgbClr val="FF0000"/>
                </a:solidFill>
                <a:latin typeface="Calibri" panose="020F0502020204030204" pitchFamily="34" charset="0"/>
                <a:cs typeface="Calibri" panose="020F0502020204030204" pitchFamily="34" charset="0"/>
              </a:rPr>
              <a:t>28</a:t>
            </a:r>
          </a:p>
        </p:txBody>
      </p:sp>
    </p:spTree>
    <p:extLst>
      <p:ext uri="{BB962C8B-B14F-4D97-AF65-F5344CB8AC3E}">
        <p14:creationId xmlns:p14="http://schemas.microsoft.com/office/powerpoint/2010/main" val="180397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0"/>
            <a:ext cx="12187592" cy="6855520"/>
          </a:xfrm>
          <a:prstGeom prst="rect">
            <a:avLst/>
          </a:prstGeom>
        </p:spPr>
      </p:pic>
      <p:sp>
        <p:nvSpPr>
          <p:cNvPr id="8" name="TextBox 7"/>
          <p:cNvSpPr txBox="1"/>
          <p:nvPr/>
        </p:nvSpPr>
        <p:spPr>
          <a:xfrm>
            <a:off x="2005783" y="1543216"/>
            <a:ext cx="7763019" cy="707722"/>
          </a:xfrm>
          <a:prstGeom prst="rect">
            <a:avLst/>
          </a:prstGeom>
          <a:noFill/>
        </p:spPr>
        <p:txBody>
          <a:bodyPr wrap="square" rtlCol="0">
            <a:spAutoFit/>
          </a:bodyPr>
          <a:lstStyle/>
          <a:p>
            <a:pPr algn="ctr" defTabSz="914217"/>
            <a:r>
              <a:rPr lang="en-US" sz="3999" dirty="0" err="1">
                <a:solidFill>
                  <a:srgbClr val="000000"/>
                </a:solidFill>
                <a:latin typeface="Calibri"/>
              </a:rPr>
              <a:t>Thứ</a:t>
            </a:r>
            <a:r>
              <a:rPr lang="en-US" sz="3999" dirty="0">
                <a:solidFill>
                  <a:srgbClr val="000000"/>
                </a:solidFill>
                <a:latin typeface="Calibri"/>
              </a:rPr>
              <a:t> </a:t>
            </a:r>
            <a:r>
              <a:rPr lang="en-US" sz="3999" dirty="0" err="1">
                <a:solidFill>
                  <a:srgbClr val="000000"/>
                </a:solidFill>
                <a:latin typeface="Calibri"/>
              </a:rPr>
              <a:t>hai</a:t>
            </a:r>
            <a:r>
              <a:rPr lang="en-US" sz="3999" dirty="0">
                <a:solidFill>
                  <a:srgbClr val="000000"/>
                </a:solidFill>
                <a:latin typeface="Calibri"/>
              </a:rPr>
              <a:t> </a:t>
            </a:r>
            <a:r>
              <a:rPr lang="en-US" sz="3999" dirty="0" err="1">
                <a:solidFill>
                  <a:srgbClr val="000000"/>
                </a:solidFill>
                <a:latin typeface="Calibri"/>
              </a:rPr>
              <a:t>ngày</a:t>
            </a:r>
            <a:r>
              <a:rPr lang="en-US" sz="3999" dirty="0">
                <a:solidFill>
                  <a:srgbClr val="000000"/>
                </a:solidFill>
                <a:latin typeface="Calibri"/>
              </a:rPr>
              <a:t> 18 </a:t>
            </a:r>
            <a:r>
              <a:rPr lang="en-US" sz="3999" dirty="0" err="1">
                <a:solidFill>
                  <a:srgbClr val="000000"/>
                </a:solidFill>
                <a:latin typeface="Calibri"/>
              </a:rPr>
              <a:t>tháng</a:t>
            </a:r>
            <a:r>
              <a:rPr lang="en-US" sz="3999" dirty="0">
                <a:solidFill>
                  <a:srgbClr val="000000"/>
                </a:solidFill>
                <a:latin typeface="Calibri"/>
              </a:rPr>
              <a:t> 10 </a:t>
            </a:r>
            <a:r>
              <a:rPr lang="en-US" sz="3999" dirty="0" err="1">
                <a:solidFill>
                  <a:srgbClr val="000000"/>
                </a:solidFill>
                <a:latin typeface="Calibri"/>
              </a:rPr>
              <a:t>năm</a:t>
            </a:r>
            <a:r>
              <a:rPr lang="en-US" sz="3999" dirty="0">
                <a:solidFill>
                  <a:srgbClr val="000000"/>
                </a:solidFill>
                <a:latin typeface="Calibri"/>
              </a:rPr>
              <a:t> 2021</a:t>
            </a:r>
          </a:p>
        </p:txBody>
      </p:sp>
      <p:pic>
        <p:nvPicPr>
          <p:cNvPr id="9" name="Picture 8"/>
          <p:cNvPicPr>
            <a:picLocks noChangeAspect="1"/>
          </p:cNvPicPr>
          <p:nvPr/>
        </p:nvPicPr>
        <p:blipFill rotWithShape="1">
          <a:blip r:embed="rId4"/>
          <a:srcRect b="37814"/>
          <a:stretch/>
        </p:blipFill>
        <p:spPr>
          <a:xfrm>
            <a:off x="4821393" y="2079329"/>
            <a:ext cx="2474618" cy="1114610"/>
          </a:xfrm>
          <a:prstGeom prst="rect">
            <a:avLst/>
          </a:prstGeom>
        </p:spPr>
      </p:pic>
      <p:sp>
        <p:nvSpPr>
          <p:cNvPr id="2" name="Rectangle 1"/>
          <p:cNvSpPr/>
          <p:nvPr/>
        </p:nvSpPr>
        <p:spPr>
          <a:xfrm>
            <a:off x="3796354" y="3428999"/>
            <a:ext cx="4599295" cy="923179"/>
          </a:xfrm>
          <a:prstGeom prst="rect">
            <a:avLst/>
          </a:prstGeom>
          <a:noFill/>
        </p:spPr>
        <p:txBody>
          <a:bodyPr wrap="none" lIns="91419" tIns="45709" rIns="91419" bIns="45709">
            <a:spAutoFit/>
          </a:bodyPr>
          <a:lstStyle/>
          <a:p>
            <a:pPr algn="ctr" defTabSz="914217"/>
            <a:r>
              <a:rPr lang="en-US" sz="4400" dirty="0">
                <a:ln w="0"/>
                <a:solidFill>
                  <a:srgbClr val="00AF92">
                    <a:lumMod val="75000"/>
                  </a:srgbClr>
                </a:solidFill>
                <a:effectLst>
                  <a:outerShdw blurRad="38100" dist="25400" dir="5400000" algn="ctr" rotWithShape="0">
                    <a:srgbClr val="6E747A">
                      <a:alpha val="43000"/>
                    </a:srgbClr>
                  </a:outerShdw>
                </a:effectLst>
                <a:latin typeface="Calibri"/>
              </a:rPr>
              <a:t>(3) </a:t>
            </a:r>
            <a:r>
              <a:rPr lang="en-US" sz="5399" dirty="0" err="1">
                <a:ln w="0"/>
                <a:solidFill>
                  <a:srgbClr val="00AF92">
                    <a:lumMod val="75000"/>
                  </a:srgbClr>
                </a:solidFill>
                <a:effectLst>
                  <a:outerShdw blurRad="38100" dist="25400" dir="5400000" algn="ctr" rotWithShape="0">
                    <a:srgbClr val="6E747A">
                      <a:alpha val="43000"/>
                    </a:srgbClr>
                  </a:outerShdw>
                </a:effectLst>
                <a:latin typeface="Calibri"/>
              </a:rPr>
              <a:t>Bảng</a:t>
            </a:r>
            <a:r>
              <a:rPr lang="en-US" sz="5399" dirty="0">
                <a:ln w="0"/>
                <a:solidFill>
                  <a:srgbClr val="00AF92">
                    <a:lumMod val="75000"/>
                  </a:srgbClr>
                </a:solidFill>
                <a:effectLst>
                  <a:outerShdw blurRad="38100" dist="25400" dir="5400000" algn="ctr" rotWithShape="0">
                    <a:srgbClr val="6E747A">
                      <a:alpha val="43000"/>
                    </a:srgbClr>
                  </a:outerShdw>
                </a:effectLst>
                <a:latin typeface="Calibri"/>
              </a:rPr>
              <a:t> </a:t>
            </a:r>
            <a:r>
              <a:rPr lang="en-US" sz="5399" dirty="0" err="1">
                <a:ln w="0"/>
                <a:solidFill>
                  <a:srgbClr val="00AF92">
                    <a:lumMod val="75000"/>
                  </a:srgbClr>
                </a:solidFill>
                <a:effectLst>
                  <a:outerShdw blurRad="38100" dist="25400" dir="5400000" algn="ctr" rotWithShape="0">
                    <a:srgbClr val="6E747A">
                      <a:alpha val="43000"/>
                    </a:srgbClr>
                  </a:outerShdw>
                </a:effectLst>
                <a:latin typeface="Calibri"/>
              </a:rPr>
              <a:t>nhân</a:t>
            </a:r>
            <a:r>
              <a:rPr lang="en-US" sz="5399" dirty="0">
                <a:ln w="0"/>
                <a:solidFill>
                  <a:srgbClr val="00AF92">
                    <a:lumMod val="75000"/>
                  </a:srgbClr>
                </a:solidFill>
                <a:effectLst>
                  <a:outerShdw blurRad="38100" dist="25400" dir="5400000" algn="ctr" rotWithShape="0">
                    <a:srgbClr val="6E747A">
                      <a:alpha val="43000"/>
                    </a:srgbClr>
                  </a:outerShdw>
                </a:effectLst>
                <a:latin typeface="Calibri"/>
              </a:rPr>
              <a:t> 7</a:t>
            </a:r>
          </a:p>
        </p:txBody>
      </p:sp>
    </p:spTree>
    <p:extLst>
      <p:ext uri="{BB962C8B-B14F-4D97-AF65-F5344CB8AC3E}">
        <p14:creationId xmlns:p14="http://schemas.microsoft.com/office/powerpoint/2010/main" val="146242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6E28A7D-AA35-4002-98CA-51A574429D4C"/>
  <p:tag name="ISPRING_SCORM_RATE_SLIDES" val="1"/>
  <p:tag name="ISPRING_SCORM_PASSING_SCORE" val="100.0000000000"/>
  <p:tag name="ISPRINGONLINEFOLDERID" val="0"/>
  <p:tag name="ISPRINGONLINEFOLDERPATH" val="内容列表"/>
  <p:tag name="ISPRINGCLOUDFOLDERID" val="0"/>
  <p:tag name="ISPRINGCLOUDFOLDERPATH" val="资源库"/>
  <p:tag name="ISPRING_PLAYERS_CUSTOMIZATION" val="UEsDBBQAAgAIAIwRaElaf7mZOgQAAOEOAAAdAAAAdW5pdmVyc2FsL2NvbW1vbl9tZXNzYWdlcy5sbmetV/9u2zYQ/r9A34EQUGADtrQd0KIYEge0xNhCZMmV6DjZDwiMxNhEKDGTKLfZX32aPtieZEfKbuymg6R0gG2YtO+7091335HHpx8LiTa8qoUqT5zXR68cxMtM5aJcnTgLevbzOwfVmpU5k6rkJ06pHHQ6ev7sWLJy1bAVh+/PnyF0XPC6hmU9MquHNRL5iTMfp240m+PwKg2iSZSO/YkzclVxx8p7FKiV+qP64Ze37z6+fvP2x+OXW8s+QMkMB8EhFLJIb171AAppHAUpoJEgDckldUbmc5hdtKCBHxJntP0yzHoekwtnZD477RZxTEKaJoHvkdRP0jCiNhcBocRzRleqQWu24UgrtBH8A9JrDpXUouKoliK3P2QKNsqGdznzohn2wzQmCY19l/pR6IwSVVX3P1lY1ui1qsBdjXJRs2vJc+sTOGN/v6t4Da6ZBk4heOm1gH+qgonyqNN1jJd+OElpFAVJSkJvt+OMSJkjr2LGzUCUGCckBoCK1bx6gm1qWWbNEZZyGMLUn0wDeFMTwlSs1hLeemgccwI1mPOyywo4QmJgV5Iso9gzSQNXiKE7VtcfVJUf8GO/UF3AfuhGQEGX7oFTg7EDhhoLUI6q4pnuApuRJMETko6jSyAy9F00xCI6h3Y7H2JxRRJoEZJ02YT4wp9gQ3jTYjv+7/orY4bO8h6xLAM7k76NUE0NOyal0AW20+phXhLyfgFV83HwjS5uASGxtl4rseEQQpV3swc0xSWe4c/7hf9beob9gHgpEMqLlim1YmecMZCHUmnEpFTmAcAvyzeszDi65hlrgPD38Ldc5PZvptg2kr8a8TdieistL7aqFHrk8sXRwNAOhOxxhEVTQ3ha8+JOd7neC/8pURhi/2cIfR59oP+kbdaxDx0wFqq/BQF5NoIEiir7W/nhGTiatz0PouCXNwN8htEWIFToqRgXkKqDEC4ghQPsl2Sc+BSG7ZJf10J3zjFb2bZA3y5qBgcHyTV/KOw1v1HQE5KzTTvOQNZspTsLujctD7SH+jSAkEMAXLUjESClKCD+vAfmYkZ2GWgl4+BJlqqRuW1RKW6tbEBum4I/nsM3lSrsrmT1jrytap1+TxTtw8Wt0/mAeZIQHLvT1MWhS8wRzjSN7GkEXDQxBTRJAzw25kDKgulsDVp5o5oy7wnUnsI8coYBbJvShLMqW//z6XNPjK8iaXfRdvfXQSDQYUaIyBew30Olef1nFwjF40M7u+hjtT217ux6HmKpD3T4X06HrNX0QhWwddTtF9i2LRqmFLvTGRAysfxTTZV1j959hBmOz0FU7PnKGc1YdQuKRJWSg1Bsqg0B9TDvDxeHRktR8iG236fp5oGpP0+x59lbFDSfFNltO7xyOCtm2+uUhOtUXzB3ikMQvK/weC70QEA7I3byAo3erh/afPN4ZHxZ1fYyevxy7276L1BLAwQUAAIACACMEWhJCf5wTAkDAAC1CgAAJwAAAHVuaXZlcnNhbC9mbGFzaF9wdWJsaXNoaW5nX3NldHRpbmdzLnhtbNVW3VIaMRS+5yky6XgpixarZRacjsDUUYER2uqVEzYHNmM22W6yIF71afpgfZKebARhtM6qdablBnJ+vvOdnxwSHt4kkswgM0KrJt2p1igBFWku1LRJv4y62weUGMsUZ1IraFKlKTlsVcI0H0th4iFYi6aGIIwyjdQ2aWxt2giC+XxeFSbNnFbL3CK+qUY6CdIMDCgLWZBKtsAvu0jB0FalQkjoRWea5xKI4EhBCceOya5kJqaBNxuz6Hqa6VzxIy11RrLpuEnf1YrP0sZDtUUCyiVnWih0YttgnAvHh8mhuAUSg5jGSHy/TslccBs36W7doaB18BClwPY5MIdypDEZZe/gE7CMM8v80cezcGPNUuBFfKFYIqIRaojLv0nbo6vPl4PO+elx7+Rq1O+fjo4HnkThE2zihMFmoBAJ6TyLYBUnZNayKEbe6DNh0kAYrIuWZhOtNsi5MxlribUvvHAekjHwHktgrRvDa6G6aLlDyQQTkYsm/ZQJJikRlkkRrZxNPjZW2KL/3XVLglg4Z0DOhvQ+vK9OFLPMwDqtpca4mketbzqXnCx0TqS4BmI1wfzzBH/FQNabQyaZTgopjo8lRgqMOBMwB35Y1PQO8E+BLjFEkqMnTm4qwfoI33NxS8Yw0RniApvhjKNcGI9ffRZwyoy5B2VLjlvD0+N25+q41+5cbLkEGZ8xFT0THBsOSWrfAp9h7kpjCCk1VnMNAisTsdxA0R8ueGFWJs3SsWM2K5ruGlmAYrsF8vGYqIhwNIXKoSxgxBTRSi4Ii/AKGTdCM6FzgxI/LB7avIigdyVCFVSneIMwWMYhK4NW29l9X9/7sH/wsVENfv34uf2k091aGUjmovm9cvTkYlktl4d3LgzcLnh8Ndgs/zc3w+C887VMXXudi1GpbnaGpeD6Zaz6J2Wszv0qG6ytsVIUcA9N/dLDTSRFIizwvzliLxiTV/2D+Bl7mzF5w5xfczX+m5T9afUY2Xh9hMGjzyOnSYQSCRbCbcTVm6q1V6/he+ZRVaWCaJtPzVblN1BLAwQUAAIACACMEWhJIqekOpUCAABTCgAAIQAAAHVuaXZlcnNhbC9mbGFzaF9za2luX3NldHRpbmdzLnhtbJVWTY/aMBC991cgeid7qLSt5EXqslRaiXZRd7V3JxkSC8eO7AmUf187sYkDCQlESHjmPc+H3zgQvWdi+WU2I4nkUr0DIhOZthZvm7H0aR5XiFIsEikQBC6EVAXl8+XXX/WHRDVyjCUPoKZydjSBNsxD/ZlCcTFuExJZlFScNjKTi5gm+0zJSqSjqeWnEhRnYm8D/HhcrR+HkJxpfEUoOjmtv9tnGqVUoDWko5WcWZzGwKdVf8FpQ92u/oJ2YJrhhAxLmkG3yWN4YXa/m4DwD0dLKDk9gbprc1lW5T0aKZXMbEPvCuI5XNLUjJ8hvDzYZ5RgC7KBRkO49nx7sU8Acj/DuSd2XJXkW9vXiwvBHnrMYYmqAhL5VePTuTy+VWjmA5Y7yrUBhKYWtDVJb2ml/TZdW4v7C0cm0gDkDC3iU/KqgFWTbwDs2lv8avVcXxVhfmdbkKCCgzMGGbbGFvnHtPUKGRhb5DtnKbwJfrqCX3oajj/iZ+oO83b3jRcENcvU1+aX3m1Dbezk6iC2M3hMIVNYapvPByvAHhuJaluTU3SVFBH0wDKKTIrfFhef6mo0iS4cTmr9wiLIkEOf3uoczS0dHli97srRebt6bN4KbXHNeobmEn+aU0Sa5IV5K+n5zPHMlJjGzKN+hr0mDRzUq9jJiZyCqj2oDyn51ChCIoTYurIhsGxGawhOoqAFJOpvMnGb9HVfVEUMam0OjYFXTdfW4HKW5dx88ZPBEdIuYcDZMDE32wnKzqIMDE4BQFWSe8k2i8ZTVBwZhwP4yQ8MdcFDlRFtJDqktp+4gR2GenOWSYJ0F0UrlBDXdfQQPk1esnvlhI4Jmkca67qyztiP3cr+MrPaC0GNwWmps7XxX/fQGO2fyf9QSwMEFAACAAgAjBFoSXjWJgneAgAAxgkAACYAAAB1bml2ZXJzYWwvaHRtbF9wdWJsaXNoaW5nX3NldHRpbmdzLnhtbM1WwU4bMRC95yssVxzJAqWFRpugigSBoCQiaQsnNFk7WQuvvbW9CeHUr+mH9Us6XpOQCBotCKrmkux45s17M+PZxAe3mSQTbqzQqkm361uUcJVoJtS4Sb8Ojjb3KbEOFAOpFW9SpSk5aNXivBhKYdM+dw5dLUEYZRu5a9LUubwRRdPptC5sbvyploVDfFtPdBblhluuHDdRLmGGX26Wc0tbtRohcTB90ayQnAiGFJTw7EAeu0zSKHgNIbkZG10odqilNsSMh036bqv8zH0CUltkXHlttoVGb3YNYEx4OiD74o6TlItxirz3dimZCubSJt3Z9SjoHT1GKbGDBPAohxq1KHcPn3EHDByEx5DP8Vtn54ZgYjMFmUgGeEK8/CZtD66Pr3qdi7OT89PrQbd7NjjpBRJlTLSKE0eriWIkpAuT8EWeGJyDJEXeGDMCaXkcLZvmbiOtVsj5ZzLUEktfRlEyQqZy1qSfjQBJiXAgRbI4dWDG3B0JiRp87HZ9pBx9AAx6kxSM5cuJ5ifWVzFpfdeFZGSmCyLFDSdOE1RUZPgr5WS53GRkdFZaJVhHrBSMk4ngU84OyirdA/4t0RWmyAqMxFHMJXchw49C3JEhH2mDuBwmOLRoFzbg158FnIO1D6Aw57jRPztpd65Pztudyw0vENgEVPJMcGwhz3L3FviA2pXGFFJqrOYSBFYmgcLysj9MsNKtiszKuVOYlE33jSxBsd0C+QRMPEhwtIQqeFXABBTRSs4IJHgprB+hidCFRUsYlgBtX0QwhBKhSqpjXFCYzDBuqqBtbe+83/3wcW//U6Me/f75a3Nt0P2i6Enw2cKmOFy7Khbr4vGdiyN/Q5++7M4U/+qu9y4636pU6rxzOajUn06/Ely3ilf3tIrXRVhOvaXFVIkCbpZxWGO4W6TIhOPsNYfmBY1fv+XDWLxS499Qxdrx/X9FhKfFS33lLR5HT/7NqKF99b9Xq/YHUEsDBBQAAgAIAIwRaEmyb2zyhQEAADAGAAAfAAAAdW5pdmVyc2FsL2h0bWxfc2tpbl9zZXR0aW5ncy5qc42UPW/DIBCG9/wKi65VlKFS2q5NKkXKUKnZqg7YvjhWgEOA3bhR/nsN+bIJNIbFvH783h3W3X6UtItkJHlN9u7ZnT/6Z6eB1daUaXjsv2D2hVGVr3OrE83KHFYlB1YKIB5Snz+9yIcrETImwpmmzae11R0/goH8iAxYqICmA1od0H4C2i4U+LdX2amqY0Wde04rY1CMMxQGhBkLVJw6hjy8u9Ut0IOxBnUHXdMMeqYTt2Lk1fGWy5BLKpolFjhOabYtFFYij8XfNBJU+8O3J7uX6dt82gVYqc3CAPcDz5/tjpNSgdaQx7K8wIymwP4tyEN7xrcFeXRd6tLE05C0gJtbCmGi9RrKGdiZWHqS0QbUECuUlRzwA6XCwt7IEMszypDmpSiO3Gxid5CzyVrbmOG10KeZ3aTXQui10CbQkTw2OAZ0vQk2rvaiLkM9z0KiCInxWeWL9UXs5WP8QWLPXwmhxtBsw9v50M5Ge+eg22dQC7FGK3CqtqBWiKyt6Pte7n7w0eEPUEsDBBQAAgAIAJauh0k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CWrodJlBOzImkAAABuAAAAHAAAAHVuaXZlcnNhbC9sb2NhbF9zZXR0aW5ncy54bWwNzDEOgzAMQNGdU1jeKe3WgcDGVpbSA1jERZEcG5GA4PZk+8PTb/szChy8pWDq8PV4IrDO5oMuDn/TUL8RUib1JKbsUA2h76pWbCb5cs4FJliFLt4mjiUyjxSLHHYRqOFTXv/AHpuuugFQSwMEFAACAAgAdrjD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lq6HSX3cB5dZAgAAPQcAACkAAAB1bml2ZXJzYWwvc2tpbl9jdXN0b21pemF0aW9uX3NldHRpbmdzLnhtbJVVXW/bIBR9369A+QGNMfhLSiPZBk+R+jBpq/ZMbJpZdcAC0rUTP36QzEmduU3i+wT3nHu5h+vLQj+3otxpI7ftH2ZaKb5zY1qx0csvACxq2Un1TXHNzX5jvAUE2/L72aMwrel4MwPaMNEw1dzPnlin+exAGUigdY71zhgp7mopDBfmTki1Zd0MvLBu50JV+282v0yUL1zdQHtiNT9PFlwkjJJMw2u57Zl4e5Abebdm9fNGyZ1orjnZr7eeq64Vz0dwlpQ0mcR2rTYrw7cTx6KptytYvbszzZsL9Rw5HVvz7hoFzhjnaT5R4Iz50urWXDxgzzZ8SumP0MJFnrqY0NsnHMNfzRGNQm/T6I69cXXDiWS/629slV7JjZf1hiwDo5Oscb/zEU4Cb59zfEk+04UcI4Uw8TbgFvN3Y2I/Sebno+QQ6GcrGvl7JZ7kP+IwQkrv1csAHGQBaZKnJHUrXOAQJJiGNAWERqXzZYhkqHQ+EsJyMT8LcYireO3GxnTUxXzk/Z+wEporsxINf12iMfq9a1zBV+WUdzi9jLE3O2S1e6kwwDBKImrDHCEUgzIikAQ2SbIkh4AGOAqQLVLfeABGEcxiC5MwQm5VZbGLgmkWA5xgHBIb0tCxQZ4XJCxtgjIIc5eNpllpq6pIggBACBEmNopRVQTAoZGLkaPUC4gIKlBs8yKHKQJVWRUVtpTQuIxAGtI4CCwuChQEJ3FP1b2X67R7dTmDnBcCTl7BpPfUbePmWtQ7pRz4B9+6BjccrJnmK9fH1ePDw6FxHcS/hANCu01X8Ycv5F9QSwMEFAACAAgAlq6HSUbB4VDjCQAAXxcAABcAAAB1bml2ZXJzYWwvdW5pdmVyc2FsLnBuZ+2Y+VdT1xbHL8aCA1NfXQ5MkdoW+roqapQhDAEniiiwrD7L7EQAIzJcQ0iABEsrjlCWtRZTE7BatCREDQTCkOiiGN8jEBBMJAnE94IJcElCDAnCzU1efG3X+7V/AD/cddbe5/M9+6y9zrlnn3MxKSHWbZXXKgAA3OK+2H0QAFB7AGAZa4Wzw7Opc228o3ECD8buBJoHfKYcxvLsmAMxAPCwZrX12HsOe2XBF8kgALj3vPucRPn3TgLA2rm43TGHSjJ0Y1uLUrO8zx875fXDdx8/+GbN9kNJg0MnV97Pydn2wCn48f6UjgeoVWs9ix2dy+3kyDIruir20RenRUawHCN7xpc8PB23F8v5iJ7YzDMvmqGmbAkjPbJ8cU4ewCxbBgCzQ6mYAXE4Zn4GMjRMLpi0xmtOAOBHr6NJO/wuZQjKNpCWA0AJC+/uMMe7yB+QHBMumWnWNpAT0+UrHAO8TJfsSmREXPR+p+sUahq63geA+t1XHNznxx3anPc3AUD05fWO7pTfHILBD/cCQMXarY7gLRfeoXuW0CV0CV1Cl9AldAldQpfQJXQJXUKX0L+G1q6OLLXMpMiL59687msKSGRYm3COG9507+V1MgaOZuPolLckOLvVANkgjtAm4iHFdYglr5PfL6Uyyy2jOB6bOqWjTGdPBAueHoCRueHE7KAA4PGmtZvW/VjZlwzW1/HQiEWRbz+FSTrARM0aNf10aFhNVV7l67PX34SsL5qO0Dz2YkpYiuNdVGRxIjqcGdJo4nNV8mDcOkyOmGc22vhxixv4VzmFZ4R8Fmjj4mEbGQA+Pj7hDHqGuTSCWJe6XOaYT1IjSkrOOorzvGXqmLCW0MBuA+pp175tlYNlZT4+eIChOBXFiCkewxPupcD9kh7K6wKp7dcBJs22waXp9YjkWSf1Kt8VUoNwf1YGTnL+Q6D+0BXl0e7+yef+ePdf51GKL7sOnqVpgsPGi7mauVDWgAg6/NOGNGnStp5eeTaLWbUhtJqzKBZKxniN1L3jZoJYZAIpw1RCqNwbiK5bzx/ERh9QFJv2W237y7e5/Ad6sUKf0aGTJp318dSo1Ue3Sm19WEmL/cAu0X1m7TzidUNPGp53AWYv9D77Vup0Ss4L9/ter4ku4Xlf0B9xCIEiH8/nf8jiXWrTsXajIFP9HDmotv2UAh2OA14l/KkUp95O0GFQQ9bNsYvpf9NLfU7rKydt4XuG5yuHENKlYq6dAo9+JTRg8m7JivSkSwPIlS6DrP2s0CNyTT9xy408Qc3TmI3sp5ATEPXdeoOyML1D18A/GXjznHaEiWWgdObV+j7j0eudW2UmVxeIV6c47hYFbsG29bmyCQXpLvfAjvNVCKgpsxw74VyLgNWV/9T/wqwlLXiZwIVMwQ2PHWv6s25CpMwQJITITCgP4h6kHRGZv2tGAYGe6lvhzfFtkdvBCr57cGJdZf+ITKGpPoPFnZGkyQhs/5w8esxJNvm9E2bE43PWuVw2wktFiVlhkSEFYh1jsUTG2arlO7PjBTfAytH0ur5glDzFVLiYfzTjfmrlGNV77O4C1tQt3qdINJOIaWD42LzOaRDPqMDK7ZNDEfz2fLroZ7Jr5DjOAM9oCgm3RMaHeWJyPw8UrZjPFdzgXylNVakpt4mbRdbwOh00FgSbQzVljRI1ZAuLRc92XDAO+MruKipEJ9x8uZrqLToMPnBM5soihW0R+77x+jBbp5AKZVN5yQT0U21pO8ffs37ofqtzJTkitNUSsD+Rbb6jpewPG2/kBETKHhsb2K0en5jedrUhD+F2PBwRJZGje/DRN1uba0BIaXzse/nPeMcYuSmE7sjZ77+Egg2hEraaCk/l1bUy9ig5dPVnPwJKRjIUXS7e0tK2Y42uJgTz2DEl1jG8lBoVC63kIId/XFAmgzihAfZntwr7bSNJLbwACNQUSU689FpV06PqoErSSfOBT8NJaTfOoPyqzNMSpZERPpkp2czeQWKB2aUKya+3Ugml2O7PRW2HxZg8MLmqbchJeTVZhHpjnu4v++n87a35YcxW52+Tte4zsqYAGGhxfqBG7FUtHGKdKivQC6KkwWhOz7FACtS+ecw5wp3Qj4qXC2byA+jEI5J7v48eb9p4auOy9nCupjDLfUDkVaxZeX9UgG6RxCCheu5AALvc8yvOZjZs3rE94g4JJb7Zh1Up0gTkZW9Gks6miZ7g3b7mWo4wis/fbquGnuc9Vj/4B0WTE6KQBeU1X7eUZmqlckaCQZEn3Ok8ODOSQvvoqG8L5xxe6rradKYKsZWYw9pVOs4y9rFTCVowe2zOYoSDCQIDka8tYnhdsvSFVScW6fPpdB3M602akzp2j1uJjxQ7fpHxyG8//q7OAClTFMNT5TddJOSKMAFl4sVHFSQMgXY3x/dtEFRfHnmuzfkb9QkZi+5I0mcBIE4wjiVZV+eh5SximDR8h0bFlRK5tm5axiPhAarUBh/q66C67VF0nPWeDWWFv/gy6D6a3bZBnCu3CQb+twzKkz18uJYnOQlalQhxah9lgS4TooYcluhndSazc+IxldY79VwkhLcT0quR64xke1ZgCm1LjmWs6on6Wsn/82T/thV58smo/eVOyi9TPHb2Mpm8jU3jDMMtmdmmV9vsGR5f5dKAATpRXxHhtgdi53Ol9VsI+hptV7VUe9W8aogVr/q0kInXqUy2t6U+jly1iwcxMknauhPdvQXpevUH9D+CeQzdyKSSzY5zKAMxitBlJ6lWo6iEXoSzZIsT3PaCVV3uVu2cgOpP1N+TyQ44NnMnz2MvvA9eVjDuc4XpnaDZSLPUwePdkhjbnPnlDjTzEW3cdWUT59y//esMUEm5WDH5C+cIGQ93uMZyJWkBJqMxTkyMglOdZWY42vm3P357u97qOw3NVNuClmAyFsLWJPtsj4exnl5lKCktomkGCtz8uJoNd/iYdClcK+swzGdIgGCSNFfBGjH0pIWIrltQwOa1m2gL000cG9EzMk+lHU7EdS++OyVb0egqhDdh67+2CkJGG6WuCVAWXCyKKWK3BAEFD9cvxGMv+IkQwYKG3o72UBnfoZ9tM22DbcUdySYDOQ7xF/S+2hW6w7N/H4wC1l2uFd6pnCxUSpLmjNjxHwBg5GKtUGzw9PW4XSM8MqED0W0IbzlQf/DKaU3Q92zU5JzsXxp2pIpmR3DuLQslPvmJADD92zPabO+6zDTkTV+QsYJepZtX0WraPgWAw3+pFumx1sSqnR2+WD3Fj2KZSVb++fjLyRRW//74C5Enp3UUm5WsdJivHt4My5Gak7ZDjjqkMNahFOE1zFab3yV8N8U8PT013Gi85qhvoooxBrHSZCcSzbi/r1lNiL/8usHhBuL2JOxu3nn06/8CUEsDBBQAAgAIAJauh0ltURk7SgAAAGoAAAAbAAAAdW5pdmVyc2FsL3VuaXZlcnNhbC5wbmcueG1ss7GvyM1RKEstKs7Mz7NVMtQzULK34+WyKShKLctMLVeoAIoZ6RlAgJJCJSq3PDOlJMNWycLQGCGWkZqZnlFiq2RmaAAX1AcaCQBQSwECAAAUAAIACACMEWhJWn+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wCAACICAAAFAAAAAAAAAABAAAAAAAAEQAAdW5pdmVyc2FsL3BsYXllci54bWxQSwECAAAUAAIACACWrodJfdwHl1kCAAA9BwAAKQAAAAAAAAABAAAAAAAeFAAAdW5pdmVyc2FsL3NraW5fY3VzdG9taXphdGlvbl9zZXR0aW5ncy54bWxQSwECAAAUAAIACACWrodJRsHhUOMJAABfFwAAFwAAAAAAAAAAAAAAAAC+FgAAdW5pdmVyc2FsL3VuaXZlcnNhbC5wbmdQSwECAAAUAAIACACWrodJbVEZO0oAAABqAAAAGwAAAAAAAAABAAAAAADWIAAAdW5pdmVyc2FsL3VuaXZlcnNhbC5wbmcueG1sUEsFBgAAAAALAAsASQMAAFkhAAAAAA=="/>
  <p:tag name="ISPRING_PRESENTATION_TITLE" val="儿童卡通教育说课通用动态PPT课件"/>
  <p:tag name="ISPRING_RESOURCE_PATHS_HASH_PRESENTER" val="c5788521c182d403fec4d4179d2c153b7822c8"/>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TIMING" val="|16|3|8.8|21.6|8.4|7|6.3|2.5|1.4"/>
</p:tagLst>
</file>

<file path=ppt/tags/tag11.xml><?xml version="1.0" encoding="utf-8"?>
<p:tagLst xmlns:a="http://schemas.openxmlformats.org/drawingml/2006/main" xmlns:r="http://schemas.openxmlformats.org/officeDocument/2006/relationships" xmlns:p="http://schemas.openxmlformats.org/presentationml/2006/main">
  <p:tag name="TIMING" val="|10.4|12.4|4.1|2.2|2.3|2.8|10.4|5.1|2.3|1.4|1.2|12.7"/>
</p:tagLst>
</file>

<file path=ppt/tags/tag12.xml><?xml version="1.0" encoding="utf-8"?>
<p:tagLst xmlns:a="http://schemas.openxmlformats.org/drawingml/2006/main" xmlns:r="http://schemas.openxmlformats.org/officeDocument/2006/relationships" xmlns:p="http://schemas.openxmlformats.org/presentationml/2006/main">
  <p:tag name="TIMING" val="|1"/>
</p:tagLst>
</file>

<file path=ppt/tags/tag13.xml><?xml version="1.0" encoding="utf-8"?>
<p:tagLst xmlns:a="http://schemas.openxmlformats.org/drawingml/2006/main" xmlns:r="http://schemas.openxmlformats.org/officeDocument/2006/relationships" xmlns:p="http://schemas.openxmlformats.org/presentationml/2006/main">
  <p:tag name="TIMING" val="|2.2|3.7|2.3|12.5|7.6|5.3|86.3"/>
</p:tagLst>
</file>

<file path=ppt/tags/tag14.xml><?xml version="1.0" encoding="utf-8"?>
<p:tagLst xmlns:a="http://schemas.openxmlformats.org/drawingml/2006/main" xmlns:r="http://schemas.openxmlformats.org/officeDocument/2006/relationships" xmlns:p="http://schemas.openxmlformats.org/presentationml/2006/main">
  <p:tag name="TIMING" val="|2.7|12.5|14.2"/>
</p:tagLst>
</file>

<file path=ppt/tags/tag15.xml><?xml version="1.0" encoding="utf-8"?>
<p:tagLst xmlns:a="http://schemas.openxmlformats.org/drawingml/2006/main" xmlns:r="http://schemas.openxmlformats.org/officeDocument/2006/relationships" xmlns:p="http://schemas.openxmlformats.org/presentationml/2006/main">
  <p:tag name="TIMING" val="|2.1"/>
</p:tagLst>
</file>

<file path=ppt/tags/tag16.xml><?xml version="1.0" encoding="utf-8"?>
<p:tagLst xmlns:a="http://schemas.openxmlformats.org/drawingml/2006/main" xmlns:r="http://schemas.openxmlformats.org/officeDocument/2006/relationships" xmlns:p="http://schemas.openxmlformats.org/presentationml/2006/main">
  <p:tag name="TIMING" val="|1|0.8"/>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TIMING" val="|4.2"/>
</p:tagLst>
</file>

<file path=ppt/tags/tag4.xml><?xml version="1.0" encoding="utf-8"?>
<p:tagLst xmlns:a="http://schemas.openxmlformats.org/drawingml/2006/main" xmlns:r="http://schemas.openxmlformats.org/officeDocument/2006/relationships" xmlns:p="http://schemas.openxmlformats.org/presentationml/2006/main">
  <p:tag name="TIMING" val="|5.2|17.1|2.5|0.9|1.9|6.8|12.7|3.4|11.8|5|0.9|0.9|1.9|5.9|11.6|2.3|10.1|5.2|1.6|0.8|1.2|12.9|16.7|3|17.4|4.5|4.3|8.5|1.6|0.7|0.8|0.6|0.5|1.4|1"/>
</p:tagLst>
</file>

<file path=ppt/tags/tag5.xml><?xml version="1.0" encoding="utf-8"?>
<p:tagLst xmlns:a="http://schemas.openxmlformats.org/drawingml/2006/main" xmlns:r="http://schemas.openxmlformats.org/officeDocument/2006/relationships" xmlns:p="http://schemas.openxmlformats.org/presentationml/2006/main">
  <p:tag name="TIMING" val="|2.2|0.9|3|2.7|1.6|3|3|2.6|4.8"/>
</p:tagLst>
</file>

<file path=ppt/tags/tag6.xml><?xml version="1.0" encoding="utf-8"?>
<p:tagLst xmlns:a="http://schemas.openxmlformats.org/drawingml/2006/main" xmlns:r="http://schemas.openxmlformats.org/officeDocument/2006/relationships" xmlns:p="http://schemas.openxmlformats.org/presentationml/2006/main">
  <p:tag name="TIMING" val="|1.3|10.2|14.4|0.8|16.6|0.9|14|14.9|67.5|10.6|10.3"/>
</p:tagLst>
</file>

<file path=ppt/tags/tag7.xml><?xml version="1.0" encoding="utf-8"?>
<p:tagLst xmlns:a="http://schemas.openxmlformats.org/drawingml/2006/main" xmlns:r="http://schemas.openxmlformats.org/officeDocument/2006/relationships" xmlns:p="http://schemas.openxmlformats.org/presentationml/2006/main">
  <p:tag name="TIMING" val="|1.3|10.2|14.4|0.8|16.6|0.9|14|14.9|67.5|10.6|10.3"/>
</p:tagLst>
</file>

<file path=ppt/tags/tag8.xml><?xml version="1.0" encoding="utf-8"?>
<p:tagLst xmlns:a="http://schemas.openxmlformats.org/drawingml/2006/main" xmlns:r="http://schemas.openxmlformats.org/officeDocument/2006/relationships" xmlns:p="http://schemas.openxmlformats.org/presentationml/2006/main">
  <p:tag name="TIMING" val="|2.1"/>
</p:tagLst>
</file>

<file path=ppt/tags/tag9.xml><?xml version="1.0" encoding="utf-8"?>
<p:tagLst xmlns:a="http://schemas.openxmlformats.org/drawingml/2006/main" xmlns:r="http://schemas.openxmlformats.org/officeDocument/2006/relationships" xmlns:p="http://schemas.openxmlformats.org/presentationml/2006/main">
  <p:tag name="TIMING" val="|4.1|1.6|1.1|0.9|0.9|5.6|6.2|4|1.6|4.5|1.6|2.1|2|2.6|1.8|2.6|2.8|1.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1372</TotalTime>
  <Words>859</Words>
  <Application>Microsoft Office PowerPoint</Application>
  <PresentationFormat>Widescreen</PresentationFormat>
  <Paragraphs>231</Paragraphs>
  <Slides>23</Slides>
  <Notes>18</Notes>
  <HiddenSlides>0</HiddenSlides>
  <MMClips>9</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等线</vt:lpstr>
      <vt:lpstr>等线 Light</vt:lpstr>
      <vt:lpstr>Arial</vt:lpstr>
      <vt:lpstr>Calibri</vt:lpstr>
      <vt:lpstr>Calibri Light</vt:lpstr>
      <vt:lpstr>Cambria Math</vt:lpstr>
      <vt:lpstr>ITC Avant Garde Std Bk</vt:lpstr>
      <vt:lpstr>Times New Roman</vt:lpstr>
      <vt:lpstr>锐字工房洪荒之光中黑简1.0</vt:lpstr>
      <vt:lpstr>Office 主题</vt:lpstr>
      <vt:lpstr>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Lê Bích Mai</cp:lastModifiedBy>
  <cp:revision>213</cp:revision>
  <dcterms:created xsi:type="dcterms:W3CDTF">2015-05-05T08:02:00Z</dcterms:created>
  <dcterms:modified xsi:type="dcterms:W3CDTF">2021-10-18T02:25:57Z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